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97" r:id="rId6"/>
  </p:sldMasterIdLst>
  <p:notesMasterIdLst>
    <p:notesMasterId r:id="rId19"/>
  </p:notesMasterIdLst>
  <p:sldIdLst>
    <p:sldId id="258" r:id="rId7"/>
    <p:sldId id="261" r:id="rId8"/>
    <p:sldId id="259" r:id="rId9"/>
    <p:sldId id="262" r:id="rId10"/>
    <p:sldId id="263" r:id="rId11"/>
    <p:sldId id="266" r:id="rId12"/>
    <p:sldId id="267" r:id="rId13"/>
    <p:sldId id="273" r:id="rId14"/>
    <p:sldId id="274" r:id="rId15"/>
    <p:sldId id="264" r:id="rId16"/>
    <p:sldId id="271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33CC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a Ben-David-Gerassi" userId="8ba7fa8b-8960-46b2-aee4-319b5829a573" providerId="ADAL" clId="{8CBF84E3-BA7B-4C33-9AC3-89DE564CCF53}"/>
    <pc:docChg chg="modSld">
      <pc:chgData name="Noa Ben-David-Gerassi" userId="8ba7fa8b-8960-46b2-aee4-319b5829a573" providerId="ADAL" clId="{8CBF84E3-BA7B-4C33-9AC3-89DE564CCF53}" dt="2022-04-05T10:37:42.600" v="1" actId="20577"/>
      <pc:docMkLst>
        <pc:docMk/>
      </pc:docMkLst>
      <pc:sldChg chg="modSp mod">
        <pc:chgData name="Noa Ben-David-Gerassi" userId="8ba7fa8b-8960-46b2-aee4-319b5829a573" providerId="ADAL" clId="{8CBF84E3-BA7B-4C33-9AC3-89DE564CCF53}" dt="2022-04-05T10:37:42.600" v="1" actId="20577"/>
        <pc:sldMkLst>
          <pc:docMk/>
          <pc:sldMk cId="3571326822" sldId="258"/>
        </pc:sldMkLst>
        <pc:spChg chg="mod">
          <ac:chgData name="Noa Ben-David-Gerassi" userId="8ba7fa8b-8960-46b2-aee4-319b5829a573" providerId="ADAL" clId="{8CBF84E3-BA7B-4C33-9AC3-89DE564CCF53}" dt="2022-04-05T10:37:42.600" v="1" actId="20577"/>
          <ac:spMkLst>
            <pc:docMk/>
            <pc:sldMk cId="3571326822" sldId="258"/>
            <ac:spMk id="2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C8F55-52AF-4357-B829-940028F91DEC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7ADA-F547-4FC5-87E0-C39DF4F10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359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373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5" name="Google Shape;2135;g63ec31b6eb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6" name="Google Shape;2136;g63ec31b6eb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100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7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443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862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56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311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301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519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e-IL" dirty="0"/>
              <a:t>הכותרת צריכה להיות סטטוס התכנית </a:t>
            </a:r>
          </a:p>
          <a:p>
            <a:pPr algn="r"/>
            <a:r>
              <a:rPr lang="he-IL" dirty="0"/>
              <a:t>באיזה שלב התכנית נמצאת ונתונים (נתונים של מסגרות תחילה שמראים התפתחות )</a:t>
            </a:r>
            <a:endParaRPr lang="en-US" dirty="0"/>
          </a:p>
          <a:p>
            <a:pPr algn="r"/>
            <a:r>
              <a:rPr lang="he-IL" dirty="0"/>
              <a:t>ישובים</a:t>
            </a:r>
            <a:r>
              <a:rPr lang="he-IL" baseline="0" dirty="0"/>
              <a:t> 31-52</a:t>
            </a:r>
            <a:endParaRPr lang="he-IL" dirty="0"/>
          </a:p>
          <a:p>
            <a:pPr algn="r"/>
            <a:r>
              <a:rPr lang="he-IL" baseline="0" dirty="0"/>
              <a:t>מעונות בתחילת הדרך – 36-157 </a:t>
            </a:r>
          </a:p>
          <a:p>
            <a:pPr algn="r"/>
            <a:r>
              <a:rPr lang="he-IL" baseline="0" dirty="0"/>
              <a:t>אנשי מקצוע – 72-1500</a:t>
            </a:r>
          </a:p>
          <a:p>
            <a:pPr algn="r"/>
            <a:r>
              <a:rPr lang="he-IL" baseline="0" dirty="0"/>
              <a:t>תינוקות ופעוטות – 2300 -9000  </a:t>
            </a:r>
          </a:p>
          <a:p>
            <a:pPr algn="r"/>
            <a:r>
              <a:rPr lang="he-IL" baseline="0" dirty="0"/>
              <a:t>ארגונים – 17-64</a:t>
            </a:r>
          </a:p>
          <a:p>
            <a:pPr algn="r"/>
            <a:r>
              <a:rPr lang="he-IL" baseline="0" dirty="0"/>
              <a:t>ידע ,כלים ותהליכי עבודה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76EF0F-2362-4C44-93CF-B3F8CB3E0D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72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0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6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47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624500" y="0"/>
            <a:ext cx="13440995" cy="6858008"/>
            <a:chOff x="-468375" y="0"/>
            <a:chExt cx="10080746" cy="5143506"/>
          </a:xfrm>
        </p:grpSpPr>
        <p:sp>
          <p:nvSpPr>
            <p:cNvPr id="10" name="Google Shape;10;p2"/>
            <p:cNvSpPr/>
            <p:nvPr/>
          </p:nvSpPr>
          <p:spPr>
            <a:xfrm>
              <a:off x="-12775" y="0"/>
              <a:ext cx="9212423" cy="3981228"/>
            </a:xfrm>
            <a:custGeom>
              <a:avLst/>
              <a:gdLst/>
              <a:ahLst/>
              <a:cxnLst/>
              <a:rect l="l" t="t" r="r" b="b"/>
              <a:pathLst>
                <a:path w="258033" h="112655" extrusionOk="0">
                  <a:moveTo>
                    <a:pt x="0" y="0"/>
                  </a:moveTo>
                  <a:lnTo>
                    <a:pt x="0" y="112654"/>
                  </a:lnTo>
                  <a:lnTo>
                    <a:pt x="258032" y="112654"/>
                  </a:lnTo>
                  <a:lnTo>
                    <a:pt x="258032" y="0"/>
                  </a:ln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75811" y="3341522"/>
              <a:ext cx="7992388" cy="373685"/>
            </a:xfrm>
            <a:custGeom>
              <a:avLst/>
              <a:gdLst/>
              <a:ahLst/>
              <a:cxnLst/>
              <a:rect l="l" t="t" r="r" b="b"/>
              <a:pathLst>
                <a:path w="226157" h="10574" extrusionOk="0">
                  <a:moveTo>
                    <a:pt x="0" y="0"/>
                  </a:moveTo>
                  <a:lnTo>
                    <a:pt x="0" y="4280"/>
                  </a:lnTo>
                  <a:cubicBezTo>
                    <a:pt x="0" y="7861"/>
                    <a:pt x="2386" y="10573"/>
                    <a:pt x="5406" y="10573"/>
                  </a:cubicBezTo>
                  <a:cubicBezTo>
                    <a:pt x="5548" y="10573"/>
                    <a:pt x="5692" y="10567"/>
                    <a:pt x="5837" y="10555"/>
                  </a:cubicBezTo>
                  <a:lnTo>
                    <a:pt x="220320" y="10555"/>
                  </a:lnTo>
                  <a:cubicBezTo>
                    <a:pt x="220465" y="10567"/>
                    <a:pt x="220609" y="10573"/>
                    <a:pt x="220751" y="10573"/>
                  </a:cubicBezTo>
                  <a:cubicBezTo>
                    <a:pt x="223771" y="10573"/>
                    <a:pt x="226157" y="7861"/>
                    <a:pt x="226157" y="4280"/>
                  </a:cubicBezTo>
                  <a:lnTo>
                    <a:pt x="226157" y="0"/>
                  </a:lnTo>
                  <a:cubicBezTo>
                    <a:pt x="226157" y="3581"/>
                    <a:pt x="223771" y="6294"/>
                    <a:pt x="220751" y="6294"/>
                  </a:cubicBezTo>
                  <a:cubicBezTo>
                    <a:pt x="220609" y="6294"/>
                    <a:pt x="220465" y="6288"/>
                    <a:pt x="220320" y="6276"/>
                  </a:cubicBezTo>
                  <a:lnTo>
                    <a:pt x="5837" y="6276"/>
                  </a:lnTo>
                  <a:cubicBezTo>
                    <a:pt x="5692" y="6288"/>
                    <a:pt x="5548" y="6294"/>
                    <a:pt x="5406" y="6294"/>
                  </a:cubicBezTo>
                  <a:cubicBezTo>
                    <a:pt x="2386" y="6294"/>
                    <a:pt x="0" y="3581"/>
                    <a:pt x="0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75811" y="394357"/>
              <a:ext cx="7992388" cy="3169680"/>
            </a:xfrm>
            <a:custGeom>
              <a:avLst/>
              <a:gdLst/>
              <a:ahLst/>
              <a:cxnLst/>
              <a:rect l="l" t="t" r="r" b="b"/>
              <a:pathLst>
                <a:path w="226157" h="89691" extrusionOk="0">
                  <a:moveTo>
                    <a:pt x="7168" y="1"/>
                  </a:moveTo>
                  <a:cubicBezTo>
                    <a:pt x="3206" y="1"/>
                    <a:pt x="0" y="3206"/>
                    <a:pt x="0" y="7168"/>
                  </a:cubicBezTo>
                  <a:lnTo>
                    <a:pt x="0" y="83078"/>
                  </a:lnTo>
                  <a:cubicBezTo>
                    <a:pt x="0" y="86846"/>
                    <a:pt x="2385" y="89690"/>
                    <a:pt x="5403" y="89690"/>
                  </a:cubicBezTo>
                  <a:cubicBezTo>
                    <a:pt x="5547" y="89690"/>
                    <a:pt x="5691" y="89684"/>
                    <a:pt x="5837" y="89671"/>
                  </a:cubicBezTo>
                  <a:lnTo>
                    <a:pt x="220078" y="89671"/>
                  </a:lnTo>
                  <a:cubicBezTo>
                    <a:pt x="220229" y="89671"/>
                    <a:pt x="220395" y="89671"/>
                    <a:pt x="220562" y="89686"/>
                  </a:cubicBezTo>
                  <a:cubicBezTo>
                    <a:pt x="220632" y="89689"/>
                    <a:pt x="220702" y="89690"/>
                    <a:pt x="220772" y="89690"/>
                  </a:cubicBezTo>
                  <a:cubicBezTo>
                    <a:pt x="223787" y="89690"/>
                    <a:pt x="226157" y="86832"/>
                    <a:pt x="226157" y="83078"/>
                  </a:cubicBezTo>
                  <a:lnTo>
                    <a:pt x="226157" y="7168"/>
                  </a:lnTo>
                  <a:cubicBezTo>
                    <a:pt x="226157" y="3206"/>
                    <a:pt x="222951" y="1"/>
                    <a:pt x="218989" y="1"/>
                  </a:cubicBez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101336" y="3961948"/>
              <a:ext cx="151255" cy="128284"/>
            </a:xfrm>
            <a:custGeom>
              <a:avLst/>
              <a:gdLst/>
              <a:ahLst/>
              <a:cxnLst/>
              <a:rect l="l" t="t" r="r" b="b"/>
              <a:pathLst>
                <a:path w="4280" h="3630" extrusionOk="0">
                  <a:moveTo>
                    <a:pt x="0" y="0"/>
                  </a:moveTo>
                  <a:cubicBezTo>
                    <a:pt x="1240" y="938"/>
                    <a:pt x="2238" y="2178"/>
                    <a:pt x="2888" y="3599"/>
                  </a:cubicBezTo>
                  <a:cubicBezTo>
                    <a:pt x="2934" y="3599"/>
                    <a:pt x="2994" y="3614"/>
                    <a:pt x="3040" y="3629"/>
                  </a:cubicBezTo>
                  <a:cubicBezTo>
                    <a:pt x="3009" y="2314"/>
                    <a:pt x="3448" y="1028"/>
                    <a:pt x="4280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372651" y="3961948"/>
              <a:ext cx="398671" cy="1181558"/>
            </a:xfrm>
            <a:custGeom>
              <a:avLst/>
              <a:gdLst/>
              <a:ahLst/>
              <a:cxnLst/>
              <a:rect l="l" t="t" r="r" b="b"/>
              <a:pathLst>
                <a:path w="11281" h="33434" extrusionOk="0">
                  <a:moveTo>
                    <a:pt x="0" y="0"/>
                  </a:moveTo>
                  <a:cubicBezTo>
                    <a:pt x="1618" y="1270"/>
                    <a:pt x="2843" y="3070"/>
                    <a:pt x="3282" y="5066"/>
                  </a:cubicBezTo>
                  <a:lnTo>
                    <a:pt x="4960" y="12732"/>
                  </a:lnTo>
                  <a:cubicBezTo>
                    <a:pt x="5399" y="14728"/>
                    <a:pt x="4945" y="16528"/>
                    <a:pt x="3886" y="17798"/>
                  </a:cubicBezTo>
                  <a:lnTo>
                    <a:pt x="5187" y="24482"/>
                  </a:lnTo>
                  <a:cubicBezTo>
                    <a:pt x="5761" y="27340"/>
                    <a:pt x="5066" y="29910"/>
                    <a:pt x="3508" y="31740"/>
                  </a:cubicBezTo>
                  <a:lnTo>
                    <a:pt x="3735" y="33434"/>
                  </a:lnTo>
                  <a:lnTo>
                    <a:pt x="7561" y="33434"/>
                  </a:lnTo>
                  <a:lnTo>
                    <a:pt x="7773" y="31740"/>
                  </a:lnTo>
                  <a:cubicBezTo>
                    <a:pt x="6215" y="29910"/>
                    <a:pt x="5535" y="27340"/>
                    <a:pt x="6094" y="24482"/>
                  </a:cubicBezTo>
                  <a:lnTo>
                    <a:pt x="7395" y="17798"/>
                  </a:lnTo>
                  <a:cubicBezTo>
                    <a:pt x="6336" y="16528"/>
                    <a:pt x="5882" y="14728"/>
                    <a:pt x="6321" y="12732"/>
                  </a:cubicBezTo>
                  <a:lnTo>
                    <a:pt x="7999" y="5066"/>
                  </a:lnTo>
                  <a:cubicBezTo>
                    <a:pt x="8438" y="3070"/>
                    <a:pt x="9663" y="1270"/>
                    <a:pt x="11281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738867" y="3961948"/>
              <a:ext cx="147509" cy="122948"/>
            </a:xfrm>
            <a:custGeom>
              <a:avLst/>
              <a:gdLst/>
              <a:ahLst/>
              <a:cxnLst/>
              <a:rect l="l" t="t" r="r" b="b"/>
              <a:pathLst>
                <a:path w="4174" h="3479" extrusionOk="0">
                  <a:moveTo>
                    <a:pt x="0" y="0"/>
                  </a:moveTo>
                  <a:cubicBezTo>
                    <a:pt x="1180" y="923"/>
                    <a:pt x="2132" y="2117"/>
                    <a:pt x="2752" y="3478"/>
                  </a:cubicBezTo>
                  <a:lnTo>
                    <a:pt x="2949" y="3478"/>
                  </a:lnTo>
                  <a:cubicBezTo>
                    <a:pt x="2949" y="2208"/>
                    <a:pt x="3372" y="983"/>
                    <a:pt x="4174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67552" y="3961948"/>
              <a:ext cx="155001" cy="145389"/>
            </a:xfrm>
            <a:custGeom>
              <a:avLst/>
              <a:gdLst/>
              <a:ahLst/>
              <a:cxnLst/>
              <a:rect l="l" t="t" r="r" b="b"/>
              <a:pathLst>
                <a:path w="4386" h="4114" extrusionOk="0">
                  <a:moveTo>
                    <a:pt x="0" y="0"/>
                  </a:moveTo>
                  <a:cubicBezTo>
                    <a:pt x="1391" y="1059"/>
                    <a:pt x="2465" y="2480"/>
                    <a:pt x="3085" y="4113"/>
                  </a:cubicBezTo>
                  <a:cubicBezTo>
                    <a:pt x="2949" y="2616"/>
                    <a:pt x="3418" y="1149"/>
                    <a:pt x="4385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79354" y="3961948"/>
              <a:ext cx="160868" cy="177442"/>
            </a:xfrm>
            <a:custGeom>
              <a:avLst/>
              <a:gdLst/>
              <a:ahLst/>
              <a:cxnLst/>
              <a:rect l="l" t="t" r="r" b="b"/>
              <a:pathLst>
                <a:path w="4552" h="5021" extrusionOk="0">
                  <a:moveTo>
                    <a:pt x="0" y="0"/>
                  </a:moveTo>
                  <a:cubicBezTo>
                    <a:pt x="1634" y="1255"/>
                    <a:pt x="2904" y="3024"/>
                    <a:pt x="3372" y="5020"/>
                  </a:cubicBezTo>
                  <a:cubicBezTo>
                    <a:pt x="3327" y="4824"/>
                    <a:pt x="3297" y="4627"/>
                    <a:pt x="3282" y="4446"/>
                  </a:cubicBezTo>
                  <a:cubicBezTo>
                    <a:pt x="3085" y="2692"/>
                    <a:pt x="3569" y="1134"/>
                    <a:pt x="4552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834298" y="3961948"/>
              <a:ext cx="154471" cy="140583"/>
            </a:xfrm>
            <a:custGeom>
              <a:avLst/>
              <a:gdLst/>
              <a:ahLst/>
              <a:cxnLst/>
              <a:rect l="l" t="t" r="r" b="b"/>
              <a:pathLst>
                <a:path w="4371" h="3978" extrusionOk="0">
                  <a:moveTo>
                    <a:pt x="0" y="0"/>
                  </a:moveTo>
                  <a:cubicBezTo>
                    <a:pt x="1346" y="1028"/>
                    <a:pt x="2405" y="2404"/>
                    <a:pt x="3040" y="3977"/>
                  </a:cubicBezTo>
                  <a:lnTo>
                    <a:pt x="3070" y="3977"/>
                  </a:lnTo>
                  <a:cubicBezTo>
                    <a:pt x="2964" y="2525"/>
                    <a:pt x="3433" y="1104"/>
                    <a:pt x="4370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60297" y="3961948"/>
              <a:ext cx="160903" cy="176912"/>
            </a:xfrm>
            <a:custGeom>
              <a:avLst/>
              <a:gdLst/>
              <a:ahLst/>
              <a:cxnLst/>
              <a:rect l="l" t="t" r="r" b="b"/>
              <a:pathLst>
                <a:path w="4553" h="5006" extrusionOk="0">
                  <a:moveTo>
                    <a:pt x="1" y="0"/>
                  </a:moveTo>
                  <a:cubicBezTo>
                    <a:pt x="1634" y="1255"/>
                    <a:pt x="2904" y="3024"/>
                    <a:pt x="3373" y="5005"/>
                  </a:cubicBezTo>
                  <a:cubicBezTo>
                    <a:pt x="3328" y="4794"/>
                    <a:pt x="3297" y="4582"/>
                    <a:pt x="3282" y="4385"/>
                  </a:cubicBezTo>
                  <a:cubicBezTo>
                    <a:pt x="3101" y="2661"/>
                    <a:pt x="3585" y="1119"/>
                    <a:pt x="4552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200513" y="3961948"/>
              <a:ext cx="155001" cy="127754"/>
            </a:xfrm>
            <a:custGeom>
              <a:avLst/>
              <a:gdLst/>
              <a:ahLst/>
              <a:cxnLst/>
              <a:rect l="l" t="t" r="r" b="b"/>
              <a:pathLst>
                <a:path w="4386" h="3615" extrusionOk="0">
                  <a:moveTo>
                    <a:pt x="0" y="0"/>
                  </a:moveTo>
                  <a:cubicBezTo>
                    <a:pt x="1240" y="953"/>
                    <a:pt x="2238" y="2193"/>
                    <a:pt x="2888" y="3614"/>
                  </a:cubicBezTo>
                  <a:lnTo>
                    <a:pt x="3070" y="3614"/>
                  </a:lnTo>
                  <a:cubicBezTo>
                    <a:pt x="3055" y="2299"/>
                    <a:pt x="3524" y="1013"/>
                    <a:pt x="438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788458" y="3961948"/>
              <a:ext cx="155001" cy="127754"/>
            </a:xfrm>
            <a:custGeom>
              <a:avLst/>
              <a:gdLst/>
              <a:ahLst/>
              <a:cxnLst/>
              <a:rect l="l" t="t" r="r" b="b"/>
              <a:pathLst>
                <a:path w="4386" h="3615" extrusionOk="0">
                  <a:moveTo>
                    <a:pt x="0" y="0"/>
                  </a:moveTo>
                  <a:cubicBezTo>
                    <a:pt x="862" y="1013"/>
                    <a:pt x="1331" y="2299"/>
                    <a:pt x="1316" y="3614"/>
                  </a:cubicBezTo>
                  <a:lnTo>
                    <a:pt x="1498" y="3614"/>
                  </a:lnTo>
                  <a:cubicBezTo>
                    <a:pt x="2148" y="2193"/>
                    <a:pt x="3146" y="953"/>
                    <a:pt x="438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422242" y="3961948"/>
              <a:ext cx="161433" cy="176912"/>
            </a:xfrm>
            <a:custGeom>
              <a:avLst/>
              <a:gdLst/>
              <a:ahLst/>
              <a:cxnLst/>
              <a:rect l="l" t="t" r="r" b="b"/>
              <a:pathLst>
                <a:path w="4568" h="5006" extrusionOk="0">
                  <a:moveTo>
                    <a:pt x="1" y="0"/>
                  </a:moveTo>
                  <a:cubicBezTo>
                    <a:pt x="923" y="1089"/>
                    <a:pt x="1392" y="2480"/>
                    <a:pt x="1316" y="3901"/>
                  </a:cubicBezTo>
                  <a:cubicBezTo>
                    <a:pt x="1301" y="4279"/>
                    <a:pt x="1271" y="4642"/>
                    <a:pt x="1195" y="5005"/>
                  </a:cubicBezTo>
                  <a:cubicBezTo>
                    <a:pt x="1664" y="3024"/>
                    <a:pt x="2934" y="1255"/>
                    <a:pt x="456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9062459" y="3961948"/>
              <a:ext cx="160868" cy="177442"/>
            </a:xfrm>
            <a:custGeom>
              <a:avLst/>
              <a:gdLst/>
              <a:ahLst/>
              <a:cxnLst/>
              <a:rect l="l" t="t" r="r" b="b"/>
              <a:pathLst>
                <a:path w="4552" h="5021" extrusionOk="0">
                  <a:moveTo>
                    <a:pt x="0" y="0"/>
                  </a:moveTo>
                  <a:cubicBezTo>
                    <a:pt x="983" y="1134"/>
                    <a:pt x="1467" y="2692"/>
                    <a:pt x="1270" y="4446"/>
                  </a:cubicBezTo>
                  <a:cubicBezTo>
                    <a:pt x="1255" y="4627"/>
                    <a:pt x="1210" y="4824"/>
                    <a:pt x="1180" y="5020"/>
                  </a:cubicBezTo>
                  <a:cubicBezTo>
                    <a:pt x="1648" y="3024"/>
                    <a:pt x="2918" y="1255"/>
                    <a:pt x="4552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155203" y="3961948"/>
              <a:ext cx="154471" cy="140583"/>
            </a:xfrm>
            <a:custGeom>
              <a:avLst/>
              <a:gdLst/>
              <a:ahLst/>
              <a:cxnLst/>
              <a:rect l="l" t="t" r="r" b="b"/>
              <a:pathLst>
                <a:path w="4371" h="3978" extrusionOk="0">
                  <a:moveTo>
                    <a:pt x="1" y="0"/>
                  </a:moveTo>
                  <a:cubicBezTo>
                    <a:pt x="938" y="1104"/>
                    <a:pt x="1407" y="2525"/>
                    <a:pt x="1301" y="3977"/>
                  </a:cubicBezTo>
                  <a:lnTo>
                    <a:pt x="1331" y="3977"/>
                  </a:lnTo>
                  <a:cubicBezTo>
                    <a:pt x="1966" y="2404"/>
                    <a:pt x="3025" y="1028"/>
                    <a:pt x="4371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257596" y="3961948"/>
              <a:ext cx="147509" cy="122948"/>
            </a:xfrm>
            <a:custGeom>
              <a:avLst/>
              <a:gdLst/>
              <a:ahLst/>
              <a:cxnLst/>
              <a:rect l="l" t="t" r="r" b="b"/>
              <a:pathLst>
                <a:path w="4174" h="3479" extrusionOk="0">
                  <a:moveTo>
                    <a:pt x="0" y="0"/>
                  </a:moveTo>
                  <a:cubicBezTo>
                    <a:pt x="802" y="983"/>
                    <a:pt x="1225" y="2208"/>
                    <a:pt x="1225" y="3478"/>
                  </a:cubicBezTo>
                  <a:lnTo>
                    <a:pt x="1422" y="3478"/>
                  </a:lnTo>
                  <a:cubicBezTo>
                    <a:pt x="2042" y="2117"/>
                    <a:pt x="2994" y="923"/>
                    <a:pt x="4174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891381" y="3961948"/>
              <a:ext cx="151255" cy="128284"/>
            </a:xfrm>
            <a:custGeom>
              <a:avLst/>
              <a:gdLst/>
              <a:ahLst/>
              <a:cxnLst/>
              <a:rect l="l" t="t" r="r" b="b"/>
              <a:pathLst>
                <a:path w="4280" h="3630" extrusionOk="0">
                  <a:moveTo>
                    <a:pt x="0" y="0"/>
                  </a:moveTo>
                  <a:cubicBezTo>
                    <a:pt x="832" y="1028"/>
                    <a:pt x="1271" y="2314"/>
                    <a:pt x="1240" y="3629"/>
                  </a:cubicBezTo>
                  <a:cubicBezTo>
                    <a:pt x="1286" y="3614"/>
                    <a:pt x="1346" y="3599"/>
                    <a:pt x="1392" y="3599"/>
                  </a:cubicBezTo>
                  <a:cubicBezTo>
                    <a:pt x="2042" y="2178"/>
                    <a:pt x="3040" y="938"/>
                    <a:pt x="4280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521419" y="3961948"/>
              <a:ext cx="155001" cy="145389"/>
            </a:xfrm>
            <a:custGeom>
              <a:avLst/>
              <a:gdLst/>
              <a:ahLst/>
              <a:cxnLst/>
              <a:rect l="l" t="t" r="r" b="b"/>
              <a:pathLst>
                <a:path w="4386" h="4114" extrusionOk="0">
                  <a:moveTo>
                    <a:pt x="1" y="0"/>
                  </a:moveTo>
                  <a:cubicBezTo>
                    <a:pt x="923" y="1089"/>
                    <a:pt x="1392" y="2480"/>
                    <a:pt x="1316" y="3901"/>
                  </a:cubicBezTo>
                  <a:cubicBezTo>
                    <a:pt x="1316" y="3977"/>
                    <a:pt x="1301" y="4038"/>
                    <a:pt x="1301" y="4113"/>
                  </a:cubicBezTo>
                  <a:cubicBezTo>
                    <a:pt x="1921" y="2480"/>
                    <a:pt x="2995" y="1059"/>
                    <a:pt x="438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309536" y="3924523"/>
              <a:ext cx="583569" cy="463873"/>
            </a:xfrm>
            <a:custGeom>
              <a:avLst/>
              <a:gdLst/>
              <a:ahLst/>
              <a:cxnLst/>
              <a:rect l="l" t="t" r="r" b="b"/>
              <a:pathLst>
                <a:path w="16513" h="13126" extrusionOk="0">
                  <a:moveTo>
                    <a:pt x="5005" y="1"/>
                  </a:moveTo>
                  <a:cubicBezTo>
                    <a:pt x="2102" y="1"/>
                    <a:pt x="106" y="1997"/>
                    <a:pt x="0" y="4673"/>
                  </a:cubicBezTo>
                  <a:lnTo>
                    <a:pt x="681" y="4673"/>
                  </a:lnTo>
                  <a:cubicBezTo>
                    <a:pt x="5686" y="4673"/>
                    <a:pt x="10555" y="8333"/>
                    <a:pt x="12248" y="13126"/>
                  </a:cubicBezTo>
                  <a:cubicBezTo>
                    <a:pt x="12127" y="9769"/>
                    <a:pt x="13776" y="6956"/>
                    <a:pt x="16513" y="5580"/>
                  </a:cubicBezTo>
                  <a:cubicBezTo>
                    <a:pt x="15500" y="2450"/>
                    <a:pt x="12309" y="1"/>
                    <a:pt x="9088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66104" y="3924523"/>
              <a:ext cx="579859" cy="462283"/>
            </a:xfrm>
            <a:custGeom>
              <a:avLst/>
              <a:gdLst/>
              <a:ahLst/>
              <a:cxnLst/>
              <a:rect l="l" t="t" r="r" b="b"/>
              <a:pathLst>
                <a:path w="16408" h="13081" extrusionOk="0">
                  <a:moveTo>
                    <a:pt x="5278" y="1"/>
                  </a:moveTo>
                  <a:cubicBezTo>
                    <a:pt x="2103" y="1"/>
                    <a:pt x="1" y="2375"/>
                    <a:pt x="288" y="5444"/>
                  </a:cubicBezTo>
                  <a:cubicBezTo>
                    <a:pt x="303" y="5641"/>
                    <a:pt x="334" y="5853"/>
                    <a:pt x="379" y="6064"/>
                  </a:cubicBezTo>
                  <a:cubicBezTo>
                    <a:pt x="394" y="6125"/>
                    <a:pt x="409" y="6170"/>
                    <a:pt x="424" y="6216"/>
                  </a:cubicBezTo>
                  <a:lnTo>
                    <a:pt x="696" y="7455"/>
                  </a:lnTo>
                  <a:cubicBezTo>
                    <a:pt x="2541" y="8922"/>
                    <a:pt x="3948" y="10873"/>
                    <a:pt x="4764" y="13081"/>
                  </a:cubicBezTo>
                  <a:cubicBezTo>
                    <a:pt x="4613" y="8317"/>
                    <a:pt x="8030" y="4673"/>
                    <a:pt x="13020" y="4673"/>
                  </a:cubicBezTo>
                  <a:lnTo>
                    <a:pt x="16408" y="4673"/>
                  </a:lnTo>
                  <a:cubicBezTo>
                    <a:pt x="15137" y="1997"/>
                    <a:pt x="12264" y="1"/>
                    <a:pt x="9361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5393" y="3924523"/>
              <a:ext cx="599614" cy="219673"/>
            </a:xfrm>
            <a:custGeom>
              <a:avLst/>
              <a:gdLst/>
              <a:ahLst/>
              <a:cxnLst/>
              <a:rect l="l" t="t" r="r" b="b"/>
              <a:pathLst>
                <a:path w="16967" h="6216" extrusionOk="0">
                  <a:moveTo>
                    <a:pt x="5293" y="1"/>
                  </a:moveTo>
                  <a:cubicBezTo>
                    <a:pt x="2102" y="1"/>
                    <a:pt x="0" y="2405"/>
                    <a:pt x="318" y="5505"/>
                  </a:cubicBezTo>
                  <a:cubicBezTo>
                    <a:pt x="348" y="5686"/>
                    <a:pt x="378" y="5883"/>
                    <a:pt x="408" y="6079"/>
                  </a:cubicBezTo>
                  <a:cubicBezTo>
                    <a:pt x="424" y="6125"/>
                    <a:pt x="439" y="6170"/>
                    <a:pt x="439" y="6216"/>
                  </a:cubicBezTo>
                  <a:lnTo>
                    <a:pt x="454" y="6216"/>
                  </a:lnTo>
                  <a:cubicBezTo>
                    <a:pt x="1882" y="5214"/>
                    <a:pt x="3597" y="4672"/>
                    <a:pt x="5347" y="4672"/>
                  </a:cubicBezTo>
                  <a:cubicBezTo>
                    <a:pt x="5394" y="4672"/>
                    <a:pt x="5442" y="4672"/>
                    <a:pt x="5489" y="4673"/>
                  </a:cubicBezTo>
                  <a:lnTo>
                    <a:pt x="11356" y="4673"/>
                  </a:lnTo>
                  <a:cubicBezTo>
                    <a:pt x="13322" y="4703"/>
                    <a:pt x="15258" y="5233"/>
                    <a:pt x="16966" y="6200"/>
                  </a:cubicBezTo>
                  <a:cubicBezTo>
                    <a:pt x="16210" y="2783"/>
                    <a:pt x="12823" y="1"/>
                    <a:pt x="9391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468375" y="3893530"/>
              <a:ext cx="5044679" cy="1249976"/>
            </a:xfrm>
            <a:custGeom>
              <a:avLst/>
              <a:gdLst/>
              <a:ahLst/>
              <a:cxnLst/>
              <a:rect l="l" t="t" r="r" b="b"/>
              <a:pathLst>
                <a:path w="142747" h="35370" extrusionOk="0">
                  <a:moveTo>
                    <a:pt x="77331" y="878"/>
                  </a:moveTo>
                  <a:cubicBezTo>
                    <a:pt x="80764" y="878"/>
                    <a:pt x="84166" y="3660"/>
                    <a:pt x="84907" y="7093"/>
                  </a:cubicBezTo>
                  <a:lnTo>
                    <a:pt x="85436" y="9512"/>
                  </a:lnTo>
                  <a:cubicBezTo>
                    <a:pt x="83138" y="7108"/>
                    <a:pt x="79932" y="5550"/>
                    <a:pt x="76681" y="5550"/>
                  </a:cubicBezTo>
                  <a:lnTo>
                    <a:pt x="70814" y="5550"/>
                  </a:lnTo>
                  <a:cubicBezTo>
                    <a:pt x="69937" y="5550"/>
                    <a:pt x="69060" y="5671"/>
                    <a:pt x="68228" y="5913"/>
                  </a:cubicBezTo>
                  <a:cubicBezTo>
                    <a:pt x="68152" y="3040"/>
                    <a:pt x="70209" y="878"/>
                    <a:pt x="73233" y="878"/>
                  </a:cubicBezTo>
                  <a:close/>
                  <a:moveTo>
                    <a:pt x="113904" y="13692"/>
                  </a:moveTo>
                  <a:lnTo>
                    <a:pt x="113904" y="13692"/>
                  </a:lnTo>
                  <a:cubicBezTo>
                    <a:pt x="113904" y="13746"/>
                    <a:pt x="113905" y="13800"/>
                    <a:pt x="113906" y="13855"/>
                  </a:cubicBezTo>
                  <a:lnTo>
                    <a:pt x="113906" y="13855"/>
                  </a:lnTo>
                  <a:cubicBezTo>
                    <a:pt x="113907" y="13859"/>
                    <a:pt x="113908" y="13863"/>
                    <a:pt x="113910" y="13867"/>
                  </a:cubicBezTo>
                  <a:cubicBezTo>
                    <a:pt x="113908" y="13808"/>
                    <a:pt x="113906" y="13750"/>
                    <a:pt x="113904" y="13692"/>
                  </a:cubicBezTo>
                  <a:close/>
                  <a:moveTo>
                    <a:pt x="11205" y="13992"/>
                  </a:moveTo>
                  <a:cubicBezTo>
                    <a:pt x="11205" y="13996"/>
                    <a:pt x="11205" y="13999"/>
                    <a:pt x="11205" y="14002"/>
                  </a:cubicBezTo>
                  <a:lnTo>
                    <a:pt x="11205" y="14002"/>
                  </a:lnTo>
                  <a:cubicBezTo>
                    <a:pt x="11205" y="14002"/>
                    <a:pt x="11205" y="14003"/>
                    <a:pt x="11205" y="14003"/>
                  </a:cubicBezTo>
                  <a:cubicBezTo>
                    <a:pt x="11205" y="13999"/>
                    <a:pt x="11205" y="13996"/>
                    <a:pt x="11205" y="13992"/>
                  </a:cubicBezTo>
                  <a:close/>
                  <a:moveTo>
                    <a:pt x="59412" y="878"/>
                  </a:moveTo>
                  <a:cubicBezTo>
                    <a:pt x="62618" y="878"/>
                    <a:pt x="65809" y="3327"/>
                    <a:pt x="66822" y="6457"/>
                  </a:cubicBezTo>
                  <a:cubicBezTo>
                    <a:pt x="64085" y="7833"/>
                    <a:pt x="62436" y="10646"/>
                    <a:pt x="62557" y="14003"/>
                  </a:cubicBezTo>
                  <a:cubicBezTo>
                    <a:pt x="60864" y="9210"/>
                    <a:pt x="55995" y="5550"/>
                    <a:pt x="50990" y="5550"/>
                  </a:cubicBezTo>
                  <a:lnTo>
                    <a:pt x="50309" y="5550"/>
                  </a:lnTo>
                  <a:cubicBezTo>
                    <a:pt x="50415" y="2874"/>
                    <a:pt x="52411" y="878"/>
                    <a:pt x="55314" y="878"/>
                  </a:cubicBezTo>
                  <a:close/>
                  <a:moveTo>
                    <a:pt x="131118" y="772"/>
                  </a:moveTo>
                  <a:cubicBezTo>
                    <a:pt x="134536" y="772"/>
                    <a:pt x="137938" y="3569"/>
                    <a:pt x="138694" y="7002"/>
                  </a:cubicBezTo>
                  <a:lnTo>
                    <a:pt x="140372" y="14668"/>
                  </a:lnTo>
                  <a:cubicBezTo>
                    <a:pt x="140554" y="15500"/>
                    <a:pt x="140554" y="16377"/>
                    <a:pt x="140372" y="17224"/>
                  </a:cubicBezTo>
                  <a:lnTo>
                    <a:pt x="140025" y="15440"/>
                  </a:lnTo>
                  <a:cubicBezTo>
                    <a:pt x="138936" y="9905"/>
                    <a:pt x="133553" y="5414"/>
                    <a:pt x="128018" y="5414"/>
                  </a:cubicBezTo>
                  <a:lnTo>
                    <a:pt x="122015" y="5414"/>
                  </a:lnTo>
                  <a:cubicBezTo>
                    <a:pt x="122136" y="2753"/>
                    <a:pt x="124132" y="772"/>
                    <a:pt x="127020" y="772"/>
                  </a:cubicBezTo>
                  <a:close/>
                  <a:moveTo>
                    <a:pt x="50082" y="6669"/>
                  </a:moveTo>
                  <a:cubicBezTo>
                    <a:pt x="54997" y="6669"/>
                    <a:pt x="59775" y="10676"/>
                    <a:pt x="60743" y="15591"/>
                  </a:cubicBezTo>
                  <a:lnTo>
                    <a:pt x="61922" y="21579"/>
                  </a:lnTo>
                  <a:cubicBezTo>
                    <a:pt x="58883" y="18403"/>
                    <a:pt x="54649" y="16392"/>
                    <a:pt x="50203" y="16392"/>
                  </a:cubicBezTo>
                  <a:lnTo>
                    <a:pt x="41781" y="16392"/>
                  </a:lnTo>
                  <a:cubicBezTo>
                    <a:pt x="41738" y="16392"/>
                    <a:pt x="41696" y="16392"/>
                    <a:pt x="41654" y="16392"/>
                  </a:cubicBezTo>
                  <a:cubicBezTo>
                    <a:pt x="40185" y="16392"/>
                    <a:pt x="38732" y="16648"/>
                    <a:pt x="37350" y="17118"/>
                  </a:cubicBezTo>
                  <a:lnTo>
                    <a:pt x="37048" y="15591"/>
                  </a:lnTo>
                  <a:cubicBezTo>
                    <a:pt x="36080" y="10676"/>
                    <a:pt x="39301" y="6669"/>
                    <a:pt x="44215" y="6669"/>
                  </a:cubicBezTo>
                  <a:close/>
                  <a:moveTo>
                    <a:pt x="101420" y="6533"/>
                  </a:moveTo>
                  <a:cubicBezTo>
                    <a:pt x="106334" y="6533"/>
                    <a:pt x="111112" y="10525"/>
                    <a:pt x="112080" y="15440"/>
                  </a:cubicBezTo>
                  <a:lnTo>
                    <a:pt x="112307" y="16559"/>
                  </a:lnTo>
                  <a:cubicBezTo>
                    <a:pt x="106788" y="17859"/>
                    <a:pt x="102977" y="22516"/>
                    <a:pt x="102780" y="28323"/>
                  </a:cubicBezTo>
                  <a:cubicBezTo>
                    <a:pt x="100966" y="21927"/>
                    <a:pt x="95129" y="16937"/>
                    <a:pt x="88551" y="16271"/>
                  </a:cubicBezTo>
                  <a:lnTo>
                    <a:pt x="88385" y="15440"/>
                  </a:lnTo>
                  <a:cubicBezTo>
                    <a:pt x="87432" y="10525"/>
                    <a:pt x="90638" y="6533"/>
                    <a:pt x="95552" y="6533"/>
                  </a:cubicBezTo>
                  <a:close/>
                  <a:moveTo>
                    <a:pt x="75758" y="6669"/>
                  </a:moveTo>
                  <a:cubicBezTo>
                    <a:pt x="80673" y="6669"/>
                    <a:pt x="85466" y="10676"/>
                    <a:pt x="86419" y="15591"/>
                  </a:cubicBezTo>
                  <a:lnTo>
                    <a:pt x="86540" y="16196"/>
                  </a:lnTo>
                  <a:lnTo>
                    <a:pt x="78616" y="16196"/>
                  </a:lnTo>
                  <a:cubicBezTo>
                    <a:pt x="71403" y="16196"/>
                    <a:pt x="66081" y="21503"/>
                    <a:pt x="65914" y="28429"/>
                  </a:cubicBezTo>
                  <a:cubicBezTo>
                    <a:pt x="65688" y="27673"/>
                    <a:pt x="65415" y="26917"/>
                    <a:pt x="65083" y="26206"/>
                  </a:cubicBezTo>
                  <a:lnTo>
                    <a:pt x="62996" y="15591"/>
                  </a:lnTo>
                  <a:cubicBezTo>
                    <a:pt x="62890" y="15062"/>
                    <a:pt x="62739" y="14532"/>
                    <a:pt x="62573" y="14018"/>
                  </a:cubicBezTo>
                  <a:cubicBezTo>
                    <a:pt x="62482" y="9860"/>
                    <a:pt x="65521" y="6669"/>
                    <a:pt x="69891" y="6669"/>
                  </a:cubicBezTo>
                  <a:close/>
                  <a:moveTo>
                    <a:pt x="113169" y="772"/>
                  </a:moveTo>
                  <a:cubicBezTo>
                    <a:pt x="116118" y="772"/>
                    <a:pt x="119051" y="2843"/>
                    <a:pt x="120291" y="5596"/>
                  </a:cubicBezTo>
                  <a:cubicBezTo>
                    <a:pt x="116370" y="6371"/>
                    <a:pt x="113816" y="9601"/>
                    <a:pt x="113904" y="13692"/>
                  </a:cubicBezTo>
                  <a:lnTo>
                    <a:pt x="113904" y="13692"/>
                  </a:lnTo>
                  <a:cubicBezTo>
                    <a:pt x="113917" y="9613"/>
                    <a:pt x="116927" y="6533"/>
                    <a:pt x="121244" y="6533"/>
                  </a:cubicBezTo>
                  <a:lnTo>
                    <a:pt x="127111" y="6533"/>
                  </a:lnTo>
                  <a:cubicBezTo>
                    <a:pt x="132025" y="6533"/>
                    <a:pt x="136804" y="10525"/>
                    <a:pt x="137772" y="15440"/>
                  </a:cubicBezTo>
                  <a:lnTo>
                    <a:pt x="139919" y="26418"/>
                  </a:lnTo>
                  <a:cubicBezTo>
                    <a:pt x="140146" y="27476"/>
                    <a:pt x="140146" y="28565"/>
                    <a:pt x="139949" y="29623"/>
                  </a:cubicBezTo>
                  <a:cubicBezTo>
                    <a:pt x="138512" y="22123"/>
                    <a:pt x="131526" y="16196"/>
                    <a:pt x="123905" y="16196"/>
                  </a:cubicBezTo>
                  <a:lnTo>
                    <a:pt x="115483" y="16196"/>
                  </a:lnTo>
                  <a:cubicBezTo>
                    <a:pt x="115059" y="16196"/>
                    <a:pt x="114636" y="16211"/>
                    <a:pt x="114227" y="16241"/>
                  </a:cubicBezTo>
                  <a:lnTo>
                    <a:pt x="114076" y="15440"/>
                  </a:lnTo>
                  <a:cubicBezTo>
                    <a:pt x="113970" y="14899"/>
                    <a:pt x="113914" y="14369"/>
                    <a:pt x="113906" y="13855"/>
                  </a:cubicBezTo>
                  <a:lnTo>
                    <a:pt x="113906" y="13855"/>
                  </a:lnTo>
                  <a:cubicBezTo>
                    <a:pt x="112390" y="9627"/>
                    <a:pt x="108432" y="6290"/>
                    <a:pt x="104081" y="5565"/>
                  </a:cubicBezTo>
                  <a:cubicBezTo>
                    <a:pt x="104126" y="2828"/>
                    <a:pt x="106137" y="772"/>
                    <a:pt x="109086" y="772"/>
                  </a:cubicBezTo>
                  <a:close/>
                  <a:moveTo>
                    <a:pt x="109706" y="1"/>
                  </a:moveTo>
                  <a:cubicBezTo>
                    <a:pt x="106319" y="1"/>
                    <a:pt x="104036" y="2375"/>
                    <a:pt x="104051" y="5565"/>
                  </a:cubicBezTo>
                  <a:cubicBezTo>
                    <a:pt x="104005" y="5550"/>
                    <a:pt x="103945" y="5535"/>
                    <a:pt x="103899" y="5535"/>
                  </a:cubicBezTo>
                  <a:cubicBezTo>
                    <a:pt x="102508" y="2420"/>
                    <a:pt x="99212" y="91"/>
                    <a:pt x="95885" y="91"/>
                  </a:cubicBezTo>
                  <a:lnTo>
                    <a:pt x="91787" y="91"/>
                  </a:lnTo>
                  <a:cubicBezTo>
                    <a:pt x="88279" y="91"/>
                    <a:pt x="85935" y="2677"/>
                    <a:pt x="86162" y="6049"/>
                  </a:cubicBezTo>
                  <a:cubicBezTo>
                    <a:pt x="86026" y="3116"/>
                    <a:pt x="88098" y="878"/>
                    <a:pt x="91167" y="878"/>
                  </a:cubicBezTo>
                  <a:lnTo>
                    <a:pt x="95265" y="878"/>
                  </a:lnTo>
                  <a:cubicBezTo>
                    <a:pt x="98108" y="878"/>
                    <a:pt x="100936" y="2798"/>
                    <a:pt x="102236" y="5414"/>
                  </a:cubicBezTo>
                  <a:lnTo>
                    <a:pt x="96460" y="5414"/>
                  </a:lnTo>
                  <a:cubicBezTo>
                    <a:pt x="91439" y="5414"/>
                    <a:pt x="87992" y="9119"/>
                    <a:pt x="88219" y="13943"/>
                  </a:cubicBezTo>
                  <a:cubicBezTo>
                    <a:pt x="88067" y="13534"/>
                    <a:pt x="87901" y="13156"/>
                    <a:pt x="87720" y="12763"/>
                  </a:cubicBezTo>
                  <a:lnTo>
                    <a:pt x="86480" y="7093"/>
                  </a:lnTo>
                  <a:cubicBezTo>
                    <a:pt x="86404" y="6745"/>
                    <a:pt x="86298" y="6397"/>
                    <a:pt x="86162" y="6049"/>
                  </a:cubicBezTo>
                  <a:cubicBezTo>
                    <a:pt x="84922" y="2677"/>
                    <a:pt x="81459" y="91"/>
                    <a:pt x="77951" y="91"/>
                  </a:cubicBezTo>
                  <a:lnTo>
                    <a:pt x="73853" y="91"/>
                  </a:lnTo>
                  <a:cubicBezTo>
                    <a:pt x="70390" y="91"/>
                    <a:pt x="68062" y="2601"/>
                    <a:pt x="68228" y="5913"/>
                  </a:cubicBezTo>
                  <a:lnTo>
                    <a:pt x="68198" y="5913"/>
                  </a:lnTo>
                  <a:cubicBezTo>
                    <a:pt x="66912" y="2617"/>
                    <a:pt x="63495" y="91"/>
                    <a:pt x="60017" y="91"/>
                  </a:cubicBezTo>
                  <a:lnTo>
                    <a:pt x="55934" y="91"/>
                  </a:lnTo>
                  <a:cubicBezTo>
                    <a:pt x="52592" y="91"/>
                    <a:pt x="50309" y="2420"/>
                    <a:pt x="50294" y="5550"/>
                  </a:cubicBezTo>
                  <a:lnTo>
                    <a:pt x="50112" y="5550"/>
                  </a:lnTo>
                  <a:cubicBezTo>
                    <a:pt x="48721" y="2420"/>
                    <a:pt x="45425" y="91"/>
                    <a:pt x="42083" y="91"/>
                  </a:cubicBezTo>
                  <a:lnTo>
                    <a:pt x="38000" y="91"/>
                  </a:lnTo>
                  <a:cubicBezTo>
                    <a:pt x="34386" y="91"/>
                    <a:pt x="32012" y="2813"/>
                    <a:pt x="32390" y="6321"/>
                  </a:cubicBezTo>
                  <a:cubicBezTo>
                    <a:pt x="32103" y="3252"/>
                    <a:pt x="34205" y="878"/>
                    <a:pt x="37380" y="878"/>
                  </a:cubicBezTo>
                  <a:lnTo>
                    <a:pt x="41478" y="878"/>
                  </a:lnTo>
                  <a:cubicBezTo>
                    <a:pt x="44366" y="878"/>
                    <a:pt x="47239" y="2874"/>
                    <a:pt x="48510" y="5550"/>
                  </a:cubicBezTo>
                  <a:lnTo>
                    <a:pt x="45122" y="5550"/>
                  </a:lnTo>
                  <a:cubicBezTo>
                    <a:pt x="40132" y="5550"/>
                    <a:pt x="36715" y="9194"/>
                    <a:pt x="36866" y="13958"/>
                  </a:cubicBezTo>
                  <a:cubicBezTo>
                    <a:pt x="36050" y="11750"/>
                    <a:pt x="34643" y="9799"/>
                    <a:pt x="32798" y="8332"/>
                  </a:cubicBezTo>
                  <a:lnTo>
                    <a:pt x="32526" y="7093"/>
                  </a:lnTo>
                  <a:cubicBezTo>
                    <a:pt x="32511" y="7047"/>
                    <a:pt x="32496" y="7002"/>
                    <a:pt x="32481" y="6941"/>
                  </a:cubicBezTo>
                  <a:cubicBezTo>
                    <a:pt x="31574" y="3146"/>
                    <a:pt x="27808" y="91"/>
                    <a:pt x="23983" y="91"/>
                  </a:cubicBezTo>
                  <a:lnTo>
                    <a:pt x="19885" y="91"/>
                  </a:lnTo>
                  <a:cubicBezTo>
                    <a:pt x="16256" y="91"/>
                    <a:pt x="13881" y="2843"/>
                    <a:pt x="14290" y="6382"/>
                  </a:cubicBezTo>
                  <a:cubicBezTo>
                    <a:pt x="13972" y="3282"/>
                    <a:pt x="16074" y="878"/>
                    <a:pt x="19265" y="878"/>
                  </a:cubicBezTo>
                  <a:lnTo>
                    <a:pt x="23363" y="878"/>
                  </a:lnTo>
                  <a:cubicBezTo>
                    <a:pt x="26795" y="878"/>
                    <a:pt x="30182" y="3660"/>
                    <a:pt x="30938" y="7077"/>
                  </a:cubicBezTo>
                  <a:cubicBezTo>
                    <a:pt x="29230" y="6095"/>
                    <a:pt x="27294" y="5580"/>
                    <a:pt x="25328" y="5550"/>
                  </a:cubicBezTo>
                  <a:lnTo>
                    <a:pt x="19461" y="5550"/>
                  </a:lnTo>
                  <a:cubicBezTo>
                    <a:pt x="19414" y="5549"/>
                    <a:pt x="19366" y="5549"/>
                    <a:pt x="19319" y="5549"/>
                  </a:cubicBezTo>
                  <a:cubicBezTo>
                    <a:pt x="17569" y="5549"/>
                    <a:pt x="15854" y="6091"/>
                    <a:pt x="14426" y="7093"/>
                  </a:cubicBezTo>
                  <a:cubicBezTo>
                    <a:pt x="14411" y="7047"/>
                    <a:pt x="14396" y="7002"/>
                    <a:pt x="14380" y="6956"/>
                  </a:cubicBezTo>
                  <a:cubicBezTo>
                    <a:pt x="13473" y="3146"/>
                    <a:pt x="9708" y="91"/>
                    <a:pt x="5882" y="91"/>
                  </a:cubicBezTo>
                  <a:lnTo>
                    <a:pt x="1784" y="91"/>
                  </a:lnTo>
                  <a:cubicBezTo>
                    <a:pt x="1179" y="91"/>
                    <a:pt x="575" y="182"/>
                    <a:pt x="0" y="348"/>
                  </a:cubicBezTo>
                  <a:lnTo>
                    <a:pt x="0" y="999"/>
                  </a:lnTo>
                  <a:cubicBezTo>
                    <a:pt x="378" y="908"/>
                    <a:pt x="771" y="878"/>
                    <a:pt x="1164" y="878"/>
                  </a:cubicBezTo>
                  <a:lnTo>
                    <a:pt x="5262" y="878"/>
                  </a:lnTo>
                  <a:cubicBezTo>
                    <a:pt x="8695" y="878"/>
                    <a:pt x="12097" y="3660"/>
                    <a:pt x="12853" y="7093"/>
                  </a:cubicBezTo>
                  <a:lnTo>
                    <a:pt x="13110" y="8287"/>
                  </a:lnTo>
                  <a:cubicBezTo>
                    <a:pt x="11827" y="9782"/>
                    <a:pt x="11117" y="11759"/>
                    <a:pt x="11205" y="13992"/>
                  </a:cubicBezTo>
                  <a:lnTo>
                    <a:pt x="11205" y="13992"/>
                  </a:lnTo>
                  <a:cubicBezTo>
                    <a:pt x="11142" y="9847"/>
                    <a:pt x="14163" y="6669"/>
                    <a:pt x="18539" y="6669"/>
                  </a:cubicBezTo>
                  <a:lnTo>
                    <a:pt x="24406" y="6669"/>
                  </a:lnTo>
                  <a:cubicBezTo>
                    <a:pt x="29320" y="6669"/>
                    <a:pt x="34114" y="10676"/>
                    <a:pt x="35067" y="15591"/>
                  </a:cubicBezTo>
                  <a:lnTo>
                    <a:pt x="35535" y="17904"/>
                  </a:lnTo>
                  <a:cubicBezTo>
                    <a:pt x="31710" y="19946"/>
                    <a:pt x="29230" y="23862"/>
                    <a:pt x="29079" y="28520"/>
                  </a:cubicBezTo>
                  <a:cubicBezTo>
                    <a:pt x="27128" y="21639"/>
                    <a:pt x="20520" y="16392"/>
                    <a:pt x="13337" y="16392"/>
                  </a:cubicBezTo>
                  <a:lnTo>
                    <a:pt x="11795" y="16392"/>
                  </a:lnTo>
                  <a:lnTo>
                    <a:pt x="11644" y="15591"/>
                  </a:lnTo>
                  <a:cubicBezTo>
                    <a:pt x="11538" y="15062"/>
                    <a:pt x="11386" y="14532"/>
                    <a:pt x="11205" y="14018"/>
                  </a:cubicBezTo>
                  <a:cubicBezTo>
                    <a:pt x="11205" y="14013"/>
                    <a:pt x="11205" y="14008"/>
                    <a:pt x="11205" y="14002"/>
                  </a:cubicBezTo>
                  <a:lnTo>
                    <a:pt x="11205" y="14002"/>
                  </a:lnTo>
                  <a:cubicBezTo>
                    <a:pt x="9541" y="9330"/>
                    <a:pt x="4869" y="5732"/>
                    <a:pt x="0" y="5565"/>
                  </a:cubicBezTo>
                  <a:lnTo>
                    <a:pt x="0" y="6760"/>
                  </a:lnTo>
                  <a:cubicBezTo>
                    <a:pt x="4446" y="7380"/>
                    <a:pt x="8513" y="11100"/>
                    <a:pt x="9390" y="15591"/>
                  </a:cubicBezTo>
                  <a:lnTo>
                    <a:pt x="9542" y="16392"/>
                  </a:lnTo>
                  <a:lnTo>
                    <a:pt x="4914" y="16392"/>
                  </a:lnTo>
                  <a:cubicBezTo>
                    <a:pt x="4876" y="16392"/>
                    <a:pt x="4838" y="16392"/>
                    <a:pt x="4800" y="16392"/>
                  </a:cubicBezTo>
                  <a:cubicBezTo>
                    <a:pt x="3160" y="16392"/>
                    <a:pt x="1537" y="16708"/>
                    <a:pt x="0" y="17284"/>
                  </a:cubicBezTo>
                  <a:lnTo>
                    <a:pt x="0" y="18509"/>
                  </a:lnTo>
                  <a:cubicBezTo>
                    <a:pt x="1134" y="18161"/>
                    <a:pt x="2298" y="17995"/>
                    <a:pt x="3493" y="17995"/>
                  </a:cubicBezTo>
                  <a:lnTo>
                    <a:pt x="11901" y="17995"/>
                  </a:lnTo>
                  <a:cubicBezTo>
                    <a:pt x="18962" y="17995"/>
                    <a:pt x="25419" y="23741"/>
                    <a:pt x="26311" y="30788"/>
                  </a:cubicBezTo>
                  <a:lnTo>
                    <a:pt x="26886" y="35370"/>
                  </a:lnTo>
                  <a:lnTo>
                    <a:pt x="30122" y="35370"/>
                  </a:lnTo>
                  <a:lnTo>
                    <a:pt x="29547" y="30788"/>
                  </a:lnTo>
                  <a:cubicBezTo>
                    <a:pt x="29441" y="30032"/>
                    <a:pt x="29290" y="29291"/>
                    <a:pt x="29079" y="28550"/>
                  </a:cubicBezTo>
                  <a:cubicBezTo>
                    <a:pt x="29396" y="22562"/>
                    <a:pt x="34069" y="17995"/>
                    <a:pt x="40359" y="17995"/>
                  </a:cubicBezTo>
                  <a:lnTo>
                    <a:pt x="48767" y="17995"/>
                  </a:lnTo>
                  <a:cubicBezTo>
                    <a:pt x="55828" y="17995"/>
                    <a:pt x="62285" y="23741"/>
                    <a:pt x="63177" y="30788"/>
                  </a:cubicBezTo>
                  <a:lnTo>
                    <a:pt x="63450" y="33011"/>
                  </a:lnTo>
                  <a:cubicBezTo>
                    <a:pt x="61575" y="32527"/>
                    <a:pt x="59639" y="32285"/>
                    <a:pt x="57703" y="32270"/>
                  </a:cubicBezTo>
                  <a:lnTo>
                    <a:pt x="44699" y="32270"/>
                  </a:lnTo>
                  <a:cubicBezTo>
                    <a:pt x="44646" y="32269"/>
                    <a:pt x="44592" y="32269"/>
                    <a:pt x="44539" y="32269"/>
                  </a:cubicBezTo>
                  <a:cubicBezTo>
                    <a:pt x="40693" y="32269"/>
                    <a:pt x="36927" y="33341"/>
                    <a:pt x="33675" y="35370"/>
                  </a:cubicBezTo>
                  <a:lnTo>
                    <a:pt x="37607" y="35370"/>
                  </a:lnTo>
                  <a:cubicBezTo>
                    <a:pt x="39180" y="34961"/>
                    <a:pt x="40798" y="34765"/>
                    <a:pt x="42416" y="34765"/>
                  </a:cubicBezTo>
                  <a:lnTo>
                    <a:pt x="55435" y="34765"/>
                  </a:lnTo>
                  <a:cubicBezTo>
                    <a:pt x="57083" y="34765"/>
                    <a:pt x="58747" y="34961"/>
                    <a:pt x="60350" y="35370"/>
                  </a:cubicBezTo>
                  <a:lnTo>
                    <a:pt x="69317" y="35370"/>
                  </a:lnTo>
                  <a:cubicBezTo>
                    <a:pt x="68379" y="34840"/>
                    <a:pt x="67427" y="34387"/>
                    <a:pt x="66429" y="33994"/>
                  </a:cubicBezTo>
                  <a:lnTo>
                    <a:pt x="66005" y="30591"/>
                  </a:lnTo>
                  <a:cubicBezTo>
                    <a:pt x="65113" y="23529"/>
                    <a:pt x="70133" y="17798"/>
                    <a:pt x="77195" y="17798"/>
                  </a:cubicBezTo>
                  <a:lnTo>
                    <a:pt x="85618" y="17798"/>
                  </a:lnTo>
                  <a:cubicBezTo>
                    <a:pt x="92664" y="17798"/>
                    <a:pt x="99121" y="23529"/>
                    <a:pt x="100013" y="30591"/>
                  </a:cubicBezTo>
                  <a:lnTo>
                    <a:pt x="100240" y="32406"/>
                  </a:lnTo>
                  <a:cubicBezTo>
                    <a:pt x="97155" y="32708"/>
                    <a:pt x="94192" y="33736"/>
                    <a:pt x="91560" y="35370"/>
                  </a:cubicBezTo>
                  <a:lnTo>
                    <a:pt x="95492" y="35370"/>
                  </a:lnTo>
                  <a:cubicBezTo>
                    <a:pt x="97065" y="34961"/>
                    <a:pt x="98683" y="34765"/>
                    <a:pt x="100301" y="34765"/>
                  </a:cubicBezTo>
                  <a:lnTo>
                    <a:pt x="113320" y="34765"/>
                  </a:lnTo>
                  <a:cubicBezTo>
                    <a:pt x="114968" y="34765"/>
                    <a:pt x="116632" y="34961"/>
                    <a:pt x="118235" y="35370"/>
                  </a:cubicBezTo>
                  <a:lnTo>
                    <a:pt x="127202" y="35370"/>
                  </a:lnTo>
                  <a:cubicBezTo>
                    <a:pt x="123663" y="33358"/>
                    <a:pt x="119656" y="32300"/>
                    <a:pt x="115588" y="32270"/>
                  </a:cubicBezTo>
                  <a:lnTo>
                    <a:pt x="103083" y="32270"/>
                  </a:lnTo>
                  <a:lnTo>
                    <a:pt x="102871" y="30591"/>
                  </a:lnTo>
                  <a:cubicBezTo>
                    <a:pt x="101979" y="23529"/>
                    <a:pt x="106999" y="17798"/>
                    <a:pt x="114061" y="17798"/>
                  </a:cubicBezTo>
                  <a:lnTo>
                    <a:pt x="122484" y="17798"/>
                  </a:lnTo>
                  <a:cubicBezTo>
                    <a:pt x="129530" y="17798"/>
                    <a:pt x="135987" y="23529"/>
                    <a:pt x="136879" y="30591"/>
                  </a:cubicBezTo>
                  <a:lnTo>
                    <a:pt x="137484" y="35370"/>
                  </a:lnTo>
                  <a:lnTo>
                    <a:pt x="140720" y="35370"/>
                  </a:lnTo>
                  <a:lnTo>
                    <a:pt x="140493" y="33676"/>
                  </a:lnTo>
                  <a:cubicBezTo>
                    <a:pt x="142051" y="31846"/>
                    <a:pt x="142746" y="29276"/>
                    <a:pt x="142172" y="26418"/>
                  </a:cubicBezTo>
                  <a:lnTo>
                    <a:pt x="140871" y="19734"/>
                  </a:lnTo>
                  <a:cubicBezTo>
                    <a:pt x="141930" y="18464"/>
                    <a:pt x="142384" y="16664"/>
                    <a:pt x="141945" y="14668"/>
                  </a:cubicBezTo>
                  <a:lnTo>
                    <a:pt x="140267" y="7002"/>
                  </a:lnTo>
                  <a:cubicBezTo>
                    <a:pt x="139420" y="3131"/>
                    <a:pt x="135594" y="1"/>
                    <a:pt x="131738" y="1"/>
                  </a:cubicBezTo>
                  <a:lnTo>
                    <a:pt x="127640" y="1"/>
                  </a:lnTo>
                  <a:cubicBezTo>
                    <a:pt x="124313" y="1"/>
                    <a:pt x="122045" y="2314"/>
                    <a:pt x="122000" y="5414"/>
                  </a:cubicBezTo>
                  <a:lnTo>
                    <a:pt x="121803" y="5414"/>
                  </a:lnTo>
                  <a:cubicBezTo>
                    <a:pt x="120412" y="2314"/>
                    <a:pt x="117116" y="1"/>
                    <a:pt x="113804" y="1"/>
                  </a:cubicBez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468375" y="3924523"/>
              <a:ext cx="463343" cy="463873"/>
            </a:xfrm>
            <a:custGeom>
              <a:avLst/>
              <a:gdLst/>
              <a:ahLst/>
              <a:cxnLst/>
              <a:rect l="l" t="t" r="r" b="b"/>
              <a:pathLst>
                <a:path w="13111" h="13126" extrusionOk="0">
                  <a:moveTo>
                    <a:pt x="1164" y="1"/>
                  </a:moveTo>
                  <a:cubicBezTo>
                    <a:pt x="771" y="1"/>
                    <a:pt x="378" y="31"/>
                    <a:pt x="0" y="122"/>
                  </a:cubicBezTo>
                  <a:lnTo>
                    <a:pt x="0" y="4688"/>
                  </a:lnTo>
                  <a:cubicBezTo>
                    <a:pt x="4869" y="4855"/>
                    <a:pt x="9542" y="8453"/>
                    <a:pt x="11205" y="13126"/>
                  </a:cubicBezTo>
                  <a:cubicBezTo>
                    <a:pt x="11114" y="10888"/>
                    <a:pt x="11825" y="8907"/>
                    <a:pt x="13110" y="7410"/>
                  </a:cubicBezTo>
                  <a:lnTo>
                    <a:pt x="12853" y="6216"/>
                  </a:lnTo>
                  <a:cubicBezTo>
                    <a:pt x="12097" y="2783"/>
                    <a:pt x="8695" y="1"/>
                    <a:pt x="5262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571734" y="3924523"/>
              <a:ext cx="572932" cy="461752"/>
            </a:xfrm>
            <a:custGeom>
              <a:avLst/>
              <a:gdLst/>
              <a:ahLst/>
              <a:cxnLst/>
              <a:rect l="l" t="t" r="r" b="b"/>
              <a:pathLst>
                <a:path w="16212" h="13066" extrusionOk="0">
                  <a:moveTo>
                    <a:pt x="5142" y="1"/>
                  </a:moveTo>
                  <a:cubicBezTo>
                    <a:pt x="2073" y="1"/>
                    <a:pt x="1" y="2239"/>
                    <a:pt x="137" y="5172"/>
                  </a:cubicBezTo>
                  <a:cubicBezTo>
                    <a:pt x="273" y="5520"/>
                    <a:pt x="379" y="5868"/>
                    <a:pt x="455" y="6216"/>
                  </a:cubicBezTo>
                  <a:lnTo>
                    <a:pt x="1695" y="11886"/>
                  </a:lnTo>
                  <a:cubicBezTo>
                    <a:pt x="1876" y="12264"/>
                    <a:pt x="2042" y="12657"/>
                    <a:pt x="2194" y="13066"/>
                  </a:cubicBezTo>
                  <a:cubicBezTo>
                    <a:pt x="1967" y="8242"/>
                    <a:pt x="5414" y="4537"/>
                    <a:pt x="10435" y="4537"/>
                  </a:cubicBezTo>
                  <a:lnTo>
                    <a:pt x="16211" y="4537"/>
                  </a:lnTo>
                  <a:cubicBezTo>
                    <a:pt x="14911" y="1921"/>
                    <a:pt x="12083" y="1"/>
                    <a:pt x="9240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940105" y="3924523"/>
              <a:ext cx="610852" cy="305161"/>
            </a:xfrm>
            <a:custGeom>
              <a:avLst/>
              <a:gdLst/>
              <a:ahLst/>
              <a:cxnLst/>
              <a:rect l="l" t="t" r="r" b="b"/>
              <a:pathLst>
                <a:path w="17285" h="8635" extrusionOk="0">
                  <a:moveTo>
                    <a:pt x="5081" y="1"/>
                  </a:moveTo>
                  <a:cubicBezTo>
                    <a:pt x="2057" y="1"/>
                    <a:pt x="0" y="2163"/>
                    <a:pt x="76" y="5036"/>
                  </a:cubicBezTo>
                  <a:cubicBezTo>
                    <a:pt x="908" y="4794"/>
                    <a:pt x="1785" y="4673"/>
                    <a:pt x="2662" y="4673"/>
                  </a:cubicBezTo>
                  <a:lnTo>
                    <a:pt x="8529" y="4673"/>
                  </a:lnTo>
                  <a:cubicBezTo>
                    <a:pt x="11780" y="4673"/>
                    <a:pt x="14986" y="6231"/>
                    <a:pt x="17284" y="8635"/>
                  </a:cubicBezTo>
                  <a:lnTo>
                    <a:pt x="16755" y="6216"/>
                  </a:lnTo>
                  <a:cubicBezTo>
                    <a:pt x="16014" y="2783"/>
                    <a:pt x="12612" y="1"/>
                    <a:pt x="9179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209794" y="3920777"/>
              <a:ext cx="572932" cy="462813"/>
            </a:xfrm>
            <a:custGeom>
              <a:avLst/>
              <a:gdLst/>
              <a:ahLst/>
              <a:cxnLst/>
              <a:rect l="l" t="t" r="r" b="b"/>
              <a:pathLst>
                <a:path w="16212" h="13096" extrusionOk="0">
                  <a:moveTo>
                    <a:pt x="5006" y="1"/>
                  </a:moveTo>
                  <a:cubicBezTo>
                    <a:pt x="2057" y="1"/>
                    <a:pt x="46" y="2057"/>
                    <a:pt x="1" y="4794"/>
                  </a:cubicBezTo>
                  <a:cubicBezTo>
                    <a:pt x="4356" y="5520"/>
                    <a:pt x="8318" y="8862"/>
                    <a:pt x="9815" y="13096"/>
                  </a:cubicBezTo>
                  <a:lnTo>
                    <a:pt x="9830" y="13096"/>
                  </a:lnTo>
                  <a:cubicBezTo>
                    <a:pt x="9664" y="8922"/>
                    <a:pt x="12234" y="5611"/>
                    <a:pt x="16211" y="4825"/>
                  </a:cubicBezTo>
                  <a:cubicBezTo>
                    <a:pt x="14971" y="2072"/>
                    <a:pt x="12038" y="1"/>
                    <a:pt x="9089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43579" y="3920777"/>
              <a:ext cx="655204" cy="581449"/>
            </a:xfrm>
            <a:custGeom>
              <a:avLst/>
              <a:gdLst/>
              <a:ahLst/>
              <a:cxnLst/>
              <a:rect l="l" t="t" r="r" b="b"/>
              <a:pathLst>
                <a:path w="18540" h="16453" extrusionOk="0">
                  <a:moveTo>
                    <a:pt x="5006" y="1"/>
                  </a:moveTo>
                  <a:cubicBezTo>
                    <a:pt x="2118" y="1"/>
                    <a:pt x="122" y="1982"/>
                    <a:pt x="1" y="4643"/>
                  </a:cubicBezTo>
                  <a:lnTo>
                    <a:pt x="6004" y="4643"/>
                  </a:lnTo>
                  <a:cubicBezTo>
                    <a:pt x="11539" y="4643"/>
                    <a:pt x="16922" y="9134"/>
                    <a:pt x="18011" y="14669"/>
                  </a:cubicBezTo>
                  <a:lnTo>
                    <a:pt x="18358" y="16453"/>
                  </a:lnTo>
                  <a:cubicBezTo>
                    <a:pt x="18540" y="15606"/>
                    <a:pt x="18540" y="14729"/>
                    <a:pt x="18358" y="13897"/>
                  </a:cubicBezTo>
                  <a:lnTo>
                    <a:pt x="16680" y="6231"/>
                  </a:lnTo>
                  <a:cubicBezTo>
                    <a:pt x="15924" y="2798"/>
                    <a:pt x="12537" y="1"/>
                    <a:pt x="910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75078" y="4129212"/>
              <a:ext cx="862013" cy="772214"/>
            </a:xfrm>
            <a:custGeom>
              <a:avLst/>
              <a:gdLst/>
              <a:ahLst/>
              <a:cxnLst/>
              <a:rect l="l" t="t" r="r" b="b"/>
              <a:pathLst>
                <a:path w="24392" h="21851" extrusionOk="0">
                  <a:moveTo>
                    <a:pt x="7410" y="0"/>
                  </a:moveTo>
                  <a:cubicBezTo>
                    <a:pt x="3025" y="0"/>
                    <a:pt x="0" y="3191"/>
                    <a:pt x="91" y="7349"/>
                  </a:cubicBezTo>
                  <a:lnTo>
                    <a:pt x="76" y="7349"/>
                  </a:lnTo>
                  <a:cubicBezTo>
                    <a:pt x="257" y="7863"/>
                    <a:pt x="409" y="8393"/>
                    <a:pt x="515" y="8922"/>
                  </a:cubicBezTo>
                  <a:lnTo>
                    <a:pt x="666" y="9723"/>
                  </a:lnTo>
                  <a:lnTo>
                    <a:pt x="2208" y="9723"/>
                  </a:lnTo>
                  <a:cubicBezTo>
                    <a:pt x="9391" y="9723"/>
                    <a:pt x="15999" y="14985"/>
                    <a:pt x="17950" y="21851"/>
                  </a:cubicBezTo>
                  <a:cubicBezTo>
                    <a:pt x="18101" y="17193"/>
                    <a:pt x="20581" y="13277"/>
                    <a:pt x="24391" y="11235"/>
                  </a:cubicBezTo>
                  <a:lnTo>
                    <a:pt x="23938" y="8922"/>
                  </a:lnTo>
                  <a:cubicBezTo>
                    <a:pt x="22970" y="4007"/>
                    <a:pt x="18191" y="0"/>
                    <a:pt x="13277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468375" y="4132392"/>
              <a:ext cx="337214" cy="371989"/>
            </a:xfrm>
            <a:custGeom>
              <a:avLst/>
              <a:gdLst/>
              <a:ahLst/>
              <a:cxnLst/>
              <a:rect l="l" t="t" r="r" b="b"/>
              <a:pathLst>
                <a:path w="9542" h="10526" extrusionOk="0">
                  <a:moveTo>
                    <a:pt x="0" y="1"/>
                  </a:moveTo>
                  <a:lnTo>
                    <a:pt x="0" y="10525"/>
                  </a:lnTo>
                  <a:cubicBezTo>
                    <a:pt x="1535" y="9935"/>
                    <a:pt x="3157" y="9633"/>
                    <a:pt x="4795" y="9633"/>
                  </a:cubicBezTo>
                  <a:cubicBezTo>
                    <a:pt x="4835" y="9633"/>
                    <a:pt x="4874" y="9633"/>
                    <a:pt x="4914" y="9633"/>
                  </a:cubicBezTo>
                  <a:lnTo>
                    <a:pt x="9542" y="9633"/>
                  </a:lnTo>
                  <a:lnTo>
                    <a:pt x="9390" y="8832"/>
                  </a:lnTo>
                  <a:cubicBezTo>
                    <a:pt x="8513" y="4341"/>
                    <a:pt x="4446" y="621"/>
                    <a:pt x="0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739693" y="4129212"/>
              <a:ext cx="850280" cy="768998"/>
            </a:xfrm>
            <a:custGeom>
              <a:avLst/>
              <a:gdLst/>
              <a:ahLst/>
              <a:cxnLst/>
              <a:rect l="l" t="t" r="r" b="b"/>
              <a:pathLst>
                <a:path w="24060" h="21760" extrusionOk="0">
                  <a:moveTo>
                    <a:pt x="7410" y="0"/>
                  </a:moveTo>
                  <a:cubicBezTo>
                    <a:pt x="3040" y="0"/>
                    <a:pt x="1" y="3191"/>
                    <a:pt x="92" y="7349"/>
                  </a:cubicBezTo>
                  <a:cubicBezTo>
                    <a:pt x="258" y="7863"/>
                    <a:pt x="409" y="8393"/>
                    <a:pt x="515" y="8922"/>
                  </a:cubicBezTo>
                  <a:lnTo>
                    <a:pt x="2602" y="19537"/>
                  </a:lnTo>
                  <a:cubicBezTo>
                    <a:pt x="2934" y="20248"/>
                    <a:pt x="3207" y="21004"/>
                    <a:pt x="3433" y="21760"/>
                  </a:cubicBezTo>
                  <a:cubicBezTo>
                    <a:pt x="3600" y="14834"/>
                    <a:pt x="8922" y="9527"/>
                    <a:pt x="16135" y="9527"/>
                  </a:cubicBezTo>
                  <a:lnTo>
                    <a:pt x="24059" y="9527"/>
                  </a:lnTo>
                  <a:lnTo>
                    <a:pt x="23938" y="8922"/>
                  </a:lnTo>
                  <a:cubicBezTo>
                    <a:pt x="22985" y="4007"/>
                    <a:pt x="18192" y="0"/>
                    <a:pt x="13277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06651" y="4129212"/>
              <a:ext cx="913327" cy="526919"/>
            </a:xfrm>
            <a:custGeom>
              <a:avLst/>
              <a:gdLst/>
              <a:ahLst/>
              <a:cxnLst/>
              <a:rect l="l" t="t" r="r" b="b"/>
              <a:pathLst>
                <a:path w="25844" h="14910" extrusionOk="0">
                  <a:moveTo>
                    <a:pt x="8136" y="0"/>
                  </a:moveTo>
                  <a:cubicBezTo>
                    <a:pt x="3222" y="0"/>
                    <a:pt x="1" y="4007"/>
                    <a:pt x="969" y="8922"/>
                  </a:cubicBezTo>
                  <a:lnTo>
                    <a:pt x="1271" y="10449"/>
                  </a:lnTo>
                  <a:cubicBezTo>
                    <a:pt x="2653" y="9979"/>
                    <a:pt x="4106" y="9723"/>
                    <a:pt x="5575" y="9723"/>
                  </a:cubicBezTo>
                  <a:cubicBezTo>
                    <a:pt x="5617" y="9723"/>
                    <a:pt x="5659" y="9723"/>
                    <a:pt x="5702" y="9723"/>
                  </a:cubicBezTo>
                  <a:lnTo>
                    <a:pt x="14124" y="9723"/>
                  </a:lnTo>
                  <a:cubicBezTo>
                    <a:pt x="18570" y="9723"/>
                    <a:pt x="22804" y="11734"/>
                    <a:pt x="25843" y="14910"/>
                  </a:cubicBezTo>
                  <a:lnTo>
                    <a:pt x="24664" y="8922"/>
                  </a:lnTo>
                  <a:cubicBezTo>
                    <a:pt x="23696" y="4007"/>
                    <a:pt x="18918" y="0"/>
                    <a:pt x="14003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621457" y="4124405"/>
              <a:ext cx="879083" cy="770059"/>
            </a:xfrm>
            <a:custGeom>
              <a:avLst/>
              <a:gdLst/>
              <a:ahLst/>
              <a:cxnLst/>
              <a:rect l="l" t="t" r="r" b="b"/>
              <a:pathLst>
                <a:path w="24875" h="21790" extrusionOk="0">
                  <a:moveTo>
                    <a:pt x="8120" y="0"/>
                  </a:moveTo>
                  <a:cubicBezTo>
                    <a:pt x="3206" y="0"/>
                    <a:pt x="0" y="3992"/>
                    <a:pt x="953" y="8907"/>
                  </a:cubicBezTo>
                  <a:lnTo>
                    <a:pt x="1119" y="9738"/>
                  </a:lnTo>
                  <a:cubicBezTo>
                    <a:pt x="7697" y="10404"/>
                    <a:pt x="13534" y="15394"/>
                    <a:pt x="15348" y="21790"/>
                  </a:cubicBezTo>
                  <a:cubicBezTo>
                    <a:pt x="15545" y="15968"/>
                    <a:pt x="19356" y="11326"/>
                    <a:pt x="24875" y="10026"/>
                  </a:cubicBezTo>
                  <a:lnTo>
                    <a:pt x="24648" y="8907"/>
                  </a:lnTo>
                  <a:cubicBezTo>
                    <a:pt x="23680" y="3992"/>
                    <a:pt x="18902" y="0"/>
                    <a:pt x="13988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528842" y="4124405"/>
              <a:ext cx="955523" cy="816036"/>
            </a:xfrm>
            <a:custGeom>
              <a:avLst/>
              <a:gdLst/>
              <a:ahLst/>
              <a:cxnLst/>
              <a:rect l="l" t="t" r="r" b="b"/>
              <a:pathLst>
                <a:path w="27038" h="23091" extrusionOk="0">
                  <a:moveTo>
                    <a:pt x="8136" y="0"/>
                  </a:moveTo>
                  <a:cubicBezTo>
                    <a:pt x="3221" y="0"/>
                    <a:pt x="0" y="3992"/>
                    <a:pt x="968" y="8907"/>
                  </a:cubicBezTo>
                  <a:lnTo>
                    <a:pt x="1119" y="9708"/>
                  </a:lnTo>
                  <a:cubicBezTo>
                    <a:pt x="1528" y="9678"/>
                    <a:pt x="1951" y="9663"/>
                    <a:pt x="2375" y="9663"/>
                  </a:cubicBezTo>
                  <a:lnTo>
                    <a:pt x="10797" y="9663"/>
                  </a:lnTo>
                  <a:cubicBezTo>
                    <a:pt x="18418" y="9663"/>
                    <a:pt x="25404" y="15590"/>
                    <a:pt x="26841" y="23090"/>
                  </a:cubicBezTo>
                  <a:cubicBezTo>
                    <a:pt x="27038" y="22032"/>
                    <a:pt x="27038" y="20943"/>
                    <a:pt x="26811" y="19885"/>
                  </a:cubicBezTo>
                  <a:lnTo>
                    <a:pt x="24664" y="8907"/>
                  </a:lnTo>
                  <a:cubicBezTo>
                    <a:pt x="23696" y="3992"/>
                    <a:pt x="18917" y="0"/>
                    <a:pt x="14003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59237" y="4529470"/>
              <a:ext cx="1214706" cy="614032"/>
            </a:xfrm>
            <a:custGeom>
              <a:avLst/>
              <a:gdLst/>
              <a:ahLst/>
              <a:cxnLst/>
              <a:rect l="l" t="t" r="r" b="b"/>
              <a:pathLst>
                <a:path w="34372" h="17375" extrusionOk="0">
                  <a:moveTo>
                    <a:pt x="11281" y="0"/>
                  </a:moveTo>
                  <a:cubicBezTo>
                    <a:pt x="4991" y="0"/>
                    <a:pt x="318" y="4567"/>
                    <a:pt x="1" y="10555"/>
                  </a:cubicBezTo>
                  <a:cubicBezTo>
                    <a:pt x="212" y="11296"/>
                    <a:pt x="363" y="12037"/>
                    <a:pt x="469" y="12793"/>
                  </a:cubicBezTo>
                  <a:lnTo>
                    <a:pt x="1044" y="17375"/>
                  </a:lnTo>
                  <a:lnTo>
                    <a:pt x="4597" y="17375"/>
                  </a:lnTo>
                  <a:cubicBezTo>
                    <a:pt x="7849" y="15346"/>
                    <a:pt x="11615" y="14274"/>
                    <a:pt x="15461" y="14274"/>
                  </a:cubicBezTo>
                  <a:cubicBezTo>
                    <a:pt x="15514" y="14274"/>
                    <a:pt x="15568" y="14274"/>
                    <a:pt x="15621" y="14275"/>
                  </a:cubicBezTo>
                  <a:lnTo>
                    <a:pt x="28625" y="14275"/>
                  </a:lnTo>
                  <a:cubicBezTo>
                    <a:pt x="30561" y="14290"/>
                    <a:pt x="32497" y="14532"/>
                    <a:pt x="34372" y="15016"/>
                  </a:cubicBezTo>
                  <a:lnTo>
                    <a:pt x="34099" y="12793"/>
                  </a:lnTo>
                  <a:cubicBezTo>
                    <a:pt x="33207" y="5746"/>
                    <a:pt x="26750" y="0"/>
                    <a:pt x="19689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468375" y="4529470"/>
              <a:ext cx="950151" cy="614032"/>
            </a:xfrm>
            <a:custGeom>
              <a:avLst/>
              <a:gdLst/>
              <a:ahLst/>
              <a:cxnLst/>
              <a:rect l="l" t="t" r="r" b="b"/>
              <a:pathLst>
                <a:path w="26886" h="17375" extrusionOk="0">
                  <a:moveTo>
                    <a:pt x="3493" y="0"/>
                  </a:moveTo>
                  <a:cubicBezTo>
                    <a:pt x="2298" y="0"/>
                    <a:pt x="1134" y="166"/>
                    <a:pt x="0" y="514"/>
                  </a:cubicBezTo>
                  <a:lnTo>
                    <a:pt x="0" y="9269"/>
                  </a:lnTo>
                  <a:cubicBezTo>
                    <a:pt x="454" y="11371"/>
                    <a:pt x="1542" y="13292"/>
                    <a:pt x="3145" y="14728"/>
                  </a:cubicBezTo>
                  <a:cubicBezTo>
                    <a:pt x="6124" y="15076"/>
                    <a:pt x="9028" y="15968"/>
                    <a:pt x="11674" y="17375"/>
                  </a:cubicBezTo>
                  <a:lnTo>
                    <a:pt x="26886" y="17375"/>
                  </a:lnTo>
                  <a:lnTo>
                    <a:pt x="26311" y="12793"/>
                  </a:lnTo>
                  <a:cubicBezTo>
                    <a:pt x="25419" y="5746"/>
                    <a:pt x="18962" y="0"/>
                    <a:pt x="11901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32672" y="4522509"/>
              <a:ext cx="1241459" cy="620994"/>
            </a:xfrm>
            <a:custGeom>
              <a:avLst/>
              <a:gdLst/>
              <a:ahLst/>
              <a:cxnLst/>
              <a:rect l="l" t="t" r="r" b="b"/>
              <a:pathLst>
                <a:path w="35129" h="17572" extrusionOk="0">
                  <a:moveTo>
                    <a:pt x="12083" y="0"/>
                  </a:moveTo>
                  <a:cubicBezTo>
                    <a:pt x="5021" y="0"/>
                    <a:pt x="1" y="5731"/>
                    <a:pt x="893" y="12793"/>
                  </a:cubicBezTo>
                  <a:lnTo>
                    <a:pt x="1317" y="16196"/>
                  </a:lnTo>
                  <a:cubicBezTo>
                    <a:pt x="2315" y="16589"/>
                    <a:pt x="3267" y="17042"/>
                    <a:pt x="4205" y="17572"/>
                  </a:cubicBezTo>
                  <a:lnTo>
                    <a:pt x="26448" y="17572"/>
                  </a:lnTo>
                  <a:cubicBezTo>
                    <a:pt x="29080" y="15938"/>
                    <a:pt x="32043" y="14925"/>
                    <a:pt x="35128" y="14608"/>
                  </a:cubicBezTo>
                  <a:lnTo>
                    <a:pt x="34901" y="12793"/>
                  </a:lnTo>
                  <a:cubicBezTo>
                    <a:pt x="34009" y="5731"/>
                    <a:pt x="27552" y="0"/>
                    <a:pt x="20506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135545" y="4522509"/>
              <a:ext cx="1254782" cy="620994"/>
            </a:xfrm>
            <a:custGeom>
              <a:avLst/>
              <a:gdLst/>
              <a:ahLst/>
              <a:cxnLst/>
              <a:rect l="l" t="t" r="r" b="b"/>
              <a:pathLst>
                <a:path w="35506" h="17572" extrusionOk="0">
                  <a:moveTo>
                    <a:pt x="12082" y="0"/>
                  </a:moveTo>
                  <a:cubicBezTo>
                    <a:pt x="5020" y="0"/>
                    <a:pt x="0" y="5731"/>
                    <a:pt x="892" y="12793"/>
                  </a:cubicBezTo>
                  <a:lnTo>
                    <a:pt x="1104" y="14472"/>
                  </a:lnTo>
                  <a:lnTo>
                    <a:pt x="13609" y="14472"/>
                  </a:lnTo>
                  <a:cubicBezTo>
                    <a:pt x="17677" y="14502"/>
                    <a:pt x="21684" y="15560"/>
                    <a:pt x="25223" y="17572"/>
                  </a:cubicBezTo>
                  <a:lnTo>
                    <a:pt x="35505" y="17572"/>
                  </a:lnTo>
                  <a:lnTo>
                    <a:pt x="34900" y="12793"/>
                  </a:lnTo>
                  <a:cubicBezTo>
                    <a:pt x="34008" y="5731"/>
                    <a:pt x="27551" y="0"/>
                    <a:pt x="20505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357231" y="5049955"/>
              <a:ext cx="301415" cy="93545"/>
            </a:xfrm>
            <a:custGeom>
              <a:avLst/>
              <a:gdLst/>
              <a:ahLst/>
              <a:cxnLst/>
              <a:rect l="l" t="t" r="r" b="b"/>
              <a:pathLst>
                <a:path w="8529" h="2647" extrusionOk="0">
                  <a:moveTo>
                    <a:pt x="0" y="0"/>
                  </a:moveTo>
                  <a:lnTo>
                    <a:pt x="0" y="0"/>
                  </a:lnTo>
                  <a:cubicBezTo>
                    <a:pt x="1875" y="1709"/>
                    <a:pt x="4325" y="2647"/>
                    <a:pt x="6865" y="2647"/>
                  </a:cubicBezTo>
                  <a:lnTo>
                    <a:pt x="8529" y="2647"/>
                  </a:lnTo>
                  <a:cubicBezTo>
                    <a:pt x="5883" y="1240"/>
                    <a:pt x="2994" y="348"/>
                    <a:pt x="0" y="0"/>
                  </a:cubicBez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60650" y="5122084"/>
              <a:ext cx="803738" cy="21416"/>
            </a:xfrm>
            <a:custGeom>
              <a:avLst/>
              <a:gdLst/>
              <a:ahLst/>
              <a:cxnLst/>
              <a:rect l="l" t="t" r="r" b="b"/>
              <a:pathLst>
                <a:path w="22743" h="606" extrusionOk="0">
                  <a:moveTo>
                    <a:pt x="4809" y="1"/>
                  </a:moveTo>
                  <a:cubicBezTo>
                    <a:pt x="3191" y="1"/>
                    <a:pt x="1573" y="197"/>
                    <a:pt x="0" y="606"/>
                  </a:cubicBezTo>
                  <a:lnTo>
                    <a:pt x="22743" y="606"/>
                  </a:lnTo>
                  <a:cubicBezTo>
                    <a:pt x="21140" y="197"/>
                    <a:pt x="19476" y="1"/>
                    <a:pt x="17828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906261" y="5122084"/>
              <a:ext cx="803773" cy="21416"/>
            </a:xfrm>
            <a:custGeom>
              <a:avLst/>
              <a:gdLst/>
              <a:ahLst/>
              <a:cxnLst/>
              <a:rect l="l" t="t" r="r" b="b"/>
              <a:pathLst>
                <a:path w="22744" h="606" extrusionOk="0">
                  <a:moveTo>
                    <a:pt x="4810" y="1"/>
                  </a:moveTo>
                  <a:cubicBezTo>
                    <a:pt x="3192" y="1"/>
                    <a:pt x="1574" y="197"/>
                    <a:pt x="1" y="606"/>
                  </a:cubicBezTo>
                  <a:lnTo>
                    <a:pt x="22744" y="606"/>
                  </a:lnTo>
                  <a:cubicBezTo>
                    <a:pt x="21141" y="197"/>
                    <a:pt x="19477" y="1"/>
                    <a:pt x="17829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250868" y="3924523"/>
              <a:ext cx="583569" cy="463873"/>
            </a:xfrm>
            <a:custGeom>
              <a:avLst/>
              <a:gdLst/>
              <a:ahLst/>
              <a:cxnLst/>
              <a:rect l="l" t="t" r="r" b="b"/>
              <a:pathLst>
                <a:path w="16513" h="13126" extrusionOk="0">
                  <a:moveTo>
                    <a:pt x="7425" y="1"/>
                  </a:moveTo>
                  <a:cubicBezTo>
                    <a:pt x="4204" y="1"/>
                    <a:pt x="1013" y="2450"/>
                    <a:pt x="0" y="5580"/>
                  </a:cubicBezTo>
                  <a:cubicBezTo>
                    <a:pt x="2737" y="6956"/>
                    <a:pt x="4386" y="9769"/>
                    <a:pt x="4265" y="13126"/>
                  </a:cubicBezTo>
                  <a:cubicBezTo>
                    <a:pt x="5958" y="8333"/>
                    <a:pt x="10827" y="4673"/>
                    <a:pt x="15832" y="4673"/>
                  </a:cubicBezTo>
                  <a:lnTo>
                    <a:pt x="16513" y="4673"/>
                  </a:lnTo>
                  <a:cubicBezTo>
                    <a:pt x="16407" y="1997"/>
                    <a:pt x="14411" y="1"/>
                    <a:pt x="11508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898011" y="3924523"/>
              <a:ext cx="571837" cy="462283"/>
            </a:xfrm>
            <a:custGeom>
              <a:avLst/>
              <a:gdLst/>
              <a:ahLst/>
              <a:cxnLst/>
              <a:rect l="l" t="t" r="r" b="b"/>
              <a:pathLst>
                <a:path w="16181" h="13081" extrusionOk="0">
                  <a:moveTo>
                    <a:pt x="7047" y="1"/>
                  </a:moveTo>
                  <a:cubicBezTo>
                    <a:pt x="4144" y="1"/>
                    <a:pt x="1271" y="1997"/>
                    <a:pt x="0" y="4673"/>
                  </a:cubicBezTo>
                  <a:lnTo>
                    <a:pt x="3388" y="4673"/>
                  </a:lnTo>
                  <a:cubicBezTo>
                    <a:pt x="8378" y="4673"/>
                    <a:pt x="11795" y="8317"/>
                    <a:pt x="11644" y="13081"/>
                  </a:cubicBezTo>
                  <a:cubicBezTo>
                    <a:pt x="12460" y="10873"/>
                    <a:pt x="13867" y="8922"/>
                    <a:pt x="15712" y="7455"/>
                  </a:cubicBezTo>
                  <a:lnTo>
                    <a:pt x="15984" y="6216"/>
                  </a:lnTo>
                  <a:cubicBezTo>
                    <a:pt x="15999" y="6170"/>
                    <a:pt x="16014" y="6125"/>
                    <a:pt x="16029" y="6064"/>
                  </a:cubicBezTo>
                  <a:cubicBezTo>
                    <a:pt x="16105" y="5701"/>
                    <a:pt x="16135" y="5338"/>
                    <a:pt x="16150" y="4960"/>
                  </a:cubicBezTo>
                  <a:cubicBezTo>
                    <a:pt x="16180" y="2133"/>
                    <a:pt x="14139" y="1"/>
                    <a:pt x="11130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518967" y="3924523"/>
              <a:ext cx="599614" cy="219673"/>
            </a:xfrm>
            <a:custGeom>
              <a:avLst/>
              <a:gdLst/>
              <a:ahLst/>
              <a:cxnLst/>
              <a:rect l="l" t="t" r="r" b="b"/>
              <a:pathLst>
                <a:path w="16967" h="6216" extrusionOk="0">
                  <a:moveTo>
                    <a:pt x="7576" y="1"/>
                  </a:moveTo>
                  <a:cubicBezTo>
                    <a:pt x="4144" y="1"/>
                    <a:pt x="757" y="2783"/>
                    <a:pt x="1" y="6200"/>
                  </a:cubicBezTo>
                  <a:cubicBezTo>
                    <a:pt x="1709" y="5218"/>
                    <a:pt x="3645" y="4703"/>
                    <a:pt x="5611" y="4673"/>
                  </a:cubicBezTo>
                  <a:lnTo>
                    <a:pt x="11478" y="4673"/>
                  </a:lnTo>
                  <a:cubicBezTo>
                    <a:pt x="11525" y="4672"/>
                    <a:pt x="11573" y="4672"/>
                    <a:pt x="11620" y="4672"/>
                  </a:cubicBezTo>
                  <a:cubicBezTo>
                    <a:pt x="13370" y="4672"/>
                    <a:pt x="15085" y="5214"/>
                    <a:pt x="16513" y="6216"/>
                  </a:cubicBezTo>
                  <a:cubicBezTo>
                    <a:pt x="16528" y="6170"/>
                    <a:pt x="16543" y="6125"/>
                    <a:pt x="16559" y="6064"/>
                  </a:cubicBezTo>
                  <a:cubicBezTo>
                    <a:pt x="16589" y="5883"/>
                    <a:pt x="16619" y="5686"/>
                    <a:pt x="16649" y="5505"/>
                  </a:cubicBezTo>
                  <a:cubicBezTo>
                    <a:pt x="16967" y="2405"/>
                    <a:pt x="14865" y="1"/>
                    <a:pt x="1167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568222" y="3893530"/>
              <a:ext cx="5044149" cy="1249976"/>
            </a:xfrm>
            <a:custGeom>
              <a:avLst/>
              <a:gdLst/>
              <a:ahLst/>
              <a:cxnLst/>
              <a:rect l="l" t="t" r="r" b="b"/>
              <a:pathLst>
                <a:path w="142732" h="35370" extrusionOk="0">
                  <a:moveTo>
                    <a:pt x="69499" y="878"/>
                  </a:moveTo>
                  <a:cubicBezTo>
                    <a:pt x="72523" y="878"/>
                    <a:pt x="74580" y="3040"/>
                    <a:pt x="74504" y="5913"/>
                  </a:cubicBezTo>
                  <a:cubicBezTo>
                    <a:pt x="73672" y="5671"/>
                    <a:pt x="72795" y="5550"/>
                    <a:pt x="71918" y="5550"/>
                  </a:cubicBezTo>
                  <a:lnTo>
                    <a:pt x="66051" y="5550"/>
                  </a:lnTo>
                  <a:cubicBezTo>
                    <a:pt x="62800" y="5550"/>
                    <a:pt x="59594" y="7108"/>
                    <a:pt x="57296" y="9512"/>
                  </a:cubicBezTo>
                  <a:lnTo>
                    <a:pt x="57825" y="7093"/>
                  </a:lnTo>
                  <a:cubicBezTo>
                    <a:pt x="58566" y="3660"/>
                    <a:pt x="61968" y="878"/>
                    <a:pt x="65401" y="878"/>
                  </a:cubicBezTo>
                  <a:close/>
                  <a:moveTo>
                    <a:pt x="28828" y="13692"/>
                  </a:moveTo>
                  <a:lnTo>
                    <a:pt x="28828" y="13692"/>
                  </a:lnTo>
                  <a:cubicBezTo>
                    <a:pt x="28826" y="13750"/>
                    <a:pt x="28824" y="13808"/>
                    <a:pt x="28822" y="13867"/>
                  </a:cubicBezTo>
                  <a:cubicBezTo>
                    <a:pt x="28824" y="13863"/>
                    <a:pt x="28825" y="13859"/>
                    <a:pt x="28826" y="13855"/>
                  </a:cubicBezTo>
                  <a:lnTo>
                    <a:pt x="28826" y="13855"/>
                  </a:lnTo>
                  <a:cubicBezTo>
                    <a:pt x="28827" y="13800"/>
                    <a:pt x="28828" y="13746"/>
                    <a:pt x="28828" y="13692"/>
                  </a:cubicBezTo>
                  <a:close/>
                  <a:moveTo>
                    <a:pt x="80175" y="13990"/>
                  </a:moveTo>
                  <a:cubicBezTo>
                    <a:pt x="80175" y="13994"/>
                    <a:pt x="80175" y="13999"/>
                    <a:pt x="80175" y="14003"/>
                  </a:cubicBezTo>
                  <a:cubicBezTo>
                    <a:pt x="80175" y="14003"/>
                    <a:pt x="80175" y="14002"/>
                    <a:pt x="80175" y="14002"/>
                  </a:cubicBezTo>
                  <a:lnTo>
                    <a:pt x="80175" y="14002"/>
                  </a:lnTo>
                  <a:cubicBezTo>
                    <a:pt x="80175" y="13998"/>
                    <a:pt x="80175" y="13994"/>
                    <a:pt x="80175" y="13990"/>
                  </a:cubicBezTo>
                  <a:close/>
                  <a:moveTo>
                    <a:pt x="15712" y="772"/>
                  </a:moveTo>
                  <a:cubicBezTo>
                    <a:pt x="18600" y="772"/>
                    <a:pt x="20596" y="2753"/>
                    <a:pt x="20717" y="5414"/>
                  </a:cubicBezTo>
                  <a:lnTo>
                    <a:pt x="14714" y="5414"/>
                  </a:lnTo>
                  <a:cubicBezTo>
                    <a:pt x="9179" y="5414"/>
                    <a:pt x="3796" y="9905"/>
                    <a:pt x="2707" y="15440"/>
                  </a:cubicBezTo>
                  <a:lnTo>
                    <a:pt x="2360" y="17224"/>
                  </a:lnTo>
                  <a:cubicBezTo>
                    <a:pt x="2178" y="16377"/>
                    <a:pt x="2178" y="15500"/>
                    <a:pt x="2360" y="14668"/>
                  </a:cubicBezTo>
                  <a:lnTo>
                    <a:pt x="4038" y="7002"/>
                  </a:lnTo>
                  <a:cubicBezTo>
                    <a:pt x="4794" y="3569"/>
                    <a:pt x="8196" y="772"/>
                    <a:pt x="11614" y="772"/>
                  </a:cubicBezTo>
                  <a:close/>
                  <a:moveTo>
                    <a:pt x="98517" y="6669"/>
                  </a:moveTo>
                  <a:cubicBezTo>
                    <a:pt x="103431" y="6669"/>
                    <a:pt x="106652" y="10676"/>
                    <a:pt x="105684" y="15591"/>
                  </a:cubicBezTo>
                  <a:lnTo>
                    <a:pt x="105382" y="17118"/>
                  </a:lnTo>
                  <a:cubicBezTo>
                    <a:pt x="103961" y="16634"/>
                    <a:pt x="102464" y="16392"/>
                    <a:pt x="100951" y="16392"/>
                  </a:cubicBezTo>
                  <a:lnTo>
                    <a:pt x="92544" y="16392"/>
                  </a:lnTo>
                  <a:cubicBezTo>
                    <a:pt x="88083" y="16392"/>
                    <a:pt x="83849" y="18403"/>
                    <a:pt x="80810" y="21579"/>
                  </a:cubicBezTo>
                  <a:lnTo>
                    <a:pt x="81989" y="15591"/>
                  </a:lnTo>
                  <a:cubicBezTo>
                    <a:pt x="82957" y="10676"/>
                    <a:pt x="87735" y="6669"/>
                    <a:pt x="92650" y="6669"/>
                  </a:cubicBezTo>
                  <a:close/>
                  <a:moveTo>
                    <a:pt x="47180" y="6533"/>
                  </a:moveTo>
                  <a:cubicBezTo>
                    <a:pt x="52094" y="6533"/>
                    <a:pt x="55300" y="10525"/>
                    <a:pt x="54347" y="15440"/>
                  </a:cubicBezTo>
                  <a:lnTo>
                    <a:pt x="54181" y="16271"/>
                  </a:lnTo>
                  <a:cubicBezTo>
                    <a:pt x="47603" y="16937"/>
                    <a:pt x="41766" y="21927"/>
                    <a:pt x="39952" y="28323"/>
                  </a:cubicBezTo>
                  <a:cubicBezTo>
                    <a:pt x="39755" y="22516"/>
                    <a:pt x="35944" y="17859"/>
                    <a:pt x="30425" y="16559"/>
                  </a:cubicBezTo>
                  <a:lnTo>
                    <a:pt x="30652" y="15440"/>
                  </a:lnTo>
                  <a:cubicBezTo>
                    <a:pt x="31620" y="10525"/>
                    <a:pt x="36398" y="6533"/>
                    <a:pt x="41312" y="6533"/>
                  </a:cubicBezTo>
                  <a:close/>
                  <a:moveTo>
                    <a:pt x="87418" y="878"/>
                  </a:moveTo>
                  <a:cubicBezTo>
                    <a:pt x="90321" y="878"/>
                    <a:pt x="92317" y="2874"/>
                    <a:pt x="92423" y="5550"/>
                  </a:cubicBezTo>
                  <a:lnTo>
                    <a:pt x="91742" y="5550"/>
                  </a:lnTo>
                  <a:cubicBezTo>
                    <a:pt x="86738" y="5550"/>
                    <a:pt x="81869" y="9209"/>
                    <a:pt x="80175" y="14002"/>
                  </a:cubicBezTo>
                  <a:lnTo>
                    <a:pt x="80175" y="14002"/>
                  </a:lnTo>
                  <a:cubicBezTo>
                    <a:pt x="80175" y="14008"/>
                    <a:pt x="80175" y="14013"/>
                    <a:pt x="80175" y="14018"/>
                  </a:cubicBezTo>
                  <a:cubicBezTo>
                    <a:pt x="79993" y="14532"/>
                    <a:pt x="79842" y="15062"/>
                    <a:pt x="79736" y="15591"/>
                  </a:cubicBezTo>
                  <a:lnTo>
                    <a:pt x="77649" y="26206"/>
                  </a:lnTo>
                  <a:cubicBezTo>
                    <a:pt x="77317" y="26917"/>
                    <a:pt x="77044" y="27658"/>
                    <a:pt x="76818" y="28429"/>
                  </a:cubicBezTo>
                  <a:cubicBezTo>
                    <a:pt x="76651" y="21503"/>
                    <a:pt x="71329" y="16196"/>
                    <a:pt x="64116" y="16196"/>
                  </a:cubicBezTo>
                  <a:lnTo>
                    <a:pt x="56192" y="16196"/>
                  </a:lnTo>
                  <a:lnTo>
                    <a:pt x="56313" y="15591"/>
                  </a:lnTo>
                  <a:cubicBezTo>
                    <a:pt x="57281" y="10676"/>
                    <a:pt x="62059" y="6669"/>
                    <a:pt x="66974" y="6669"/>
                  </a:cubicBezTo>
                  <a:lnTo>
                    <a:pt x="72841" y="6669"/>
                  </a:lnTo>
                  <a:cubicBezTo>
                    <a:pt x="77216" y="6669"/>
                    <a:pt x="80237" y="9830"/>
                    <a:pt x="80175" y="13990"/>
                  </a:cubicBezTo>
                  <a:lnTo>
                    <a:pt x="80175" y="13990"/>
                  </a:lnTo>
                  <a:cubicBezTo>
                    <a:pt x="80291" y="10639"/>
                    <a:pt x="78644" y="7832"/>
                    <a:pt x="75910" y="6457"/>
                  </a:cubicBezTo>
                  <a:cubicBezTo>
                    <a:pt x="76923" y="3327"/>
                    <a:pt x="80114" y="878"/>
                    <a:pt x="83335" y="878"/>
                  </a:cubicBezTo>
                  <a:close/>
                  <a:moveTo>
                    <a:pt x="33646" y="772"/>
                  </a:moveTo>
                  <a:cubicBezTo>
                    <a:pt x="36595" y="772"/>
                    <a:pt x="38606" y="2828"/>
                    <a:pt x="38651" y="5565"/>
                  </a:cubicBezTo>
                  <a:cubicBezTo>
                    <a:pt x="34300" y="6290"/>
                    <a:pt x="30342" y="9627"/>
                    <a:pt x="28826" y="13855"/>
                  </a:cubicBezTo>
                  <a:lnTo>
                    <a:pt x="28826" y="13855"/>
                  </a:lnTo>
                  <a:cubicBezTo>
                    <a:pt x="28818" y="14369"/>
                    <a:pt x="28762" y="14899"/>
                    <a:pt x="28656" y="15440"/>
                  </a:cubicBezTo>
                  <a:lnTo>
                    <a:pt x="28505" y="16241"/>
                  </a:lnTo>
                  <a:cubicBezTo>
                    <a:pt x="28096" y="16211"/>
                    <a:pt x="27673" y="16196"/>
                    <a:pt x="27250" y="16196"/>
                  </a:cubicBezTo>
                  <a:lnTo>
                    <a:pt x="18827" y="16196"/>
                  </a:lnTo>
                  <a:cubicBezTo>
                    <a:pt x="11206" y="16196"/>
                    <a:pt x="4220" y="22123"/>
                    <a:pt x="2783" y="29623"/>
                  </a:cubicBezTo>
                  <a:cubicBezTo>
                    <a:pt x="2586" y="28565"/>
                    <a:pt x="2586" y="27476"/>
                    <a:pt x="2813" y="26418"/>
                  </a:cubicBezTo>
                  <a:lnTo>
                    <a:pt x="4960" y="15440"/>
                  </a:lnTo>
                  <a:cubicBezTo>
                    <a:pt x="5928" y="10525"/>
                    <a:pt x="10707" y="6533"/>
                    <a:pt x="15621" y="6533"/>
                  </a:cubicBezTo>
                  <a:lnTo>
                    <a:pt x="21488" y="6533"/>
                  </a:lnTo>
                  <a:cubicBezTo>
                    <a:pt x="25805" y="6533"/>
                    <a:pt x="28815" y="9613"/>
                    <a:pt x="28828" y="13692"/>
                  </a:cubicBezTo>
                  <a:lnTo>
                    <a:pt x="28828" y="13692"/>
                  </a:lnTo>
                  <a:cubicBezTo>
                    <a:pt x="28916" y="9601"/>
                    <a:pt x="26362" y="6371"/>
                    <a:pt x="22441" y="5596"/>
                  </a:cubicBezTo>
                  <a:cubicBezTo>
                    <a:pt x="23681" y="2843"/>
                    <a:pt x="26614" y="772"/>
                    <a:pt x="29563" y="772"/>
                  </a:cubicBezTo>
                  <a:close/>
                  <a:moveTo>
                    <a:pt x="11009" y="1"/>
                  </a:moveTo>
                  <a:cubicBezTo>
                    <a:pt x="7138" y="1"/>
                    <a:pt x="3312" y="3131"/>
                    <a:pt x="2465" y="7002"/>
                  </a:cubicBezTo>
                  <a:lnTo>
                    <a:pt x="787" y="14668"/>
                  </a:lnTo>
                  <a:cubicBezTo>
                    <a:pt x="348" y="16664"/>
                    <a:pt x="802" y="18464"/>
                    <a:pt x="1861" y="19734"/>
                  </a:cubicBezTo>
                  <a:lnTo>
                    <a:pt x="560" y="26418"/>
                  </a:lnTo>
                  <a:cubicBezTo>
                    <a:pt x="1" y="29276"/>
                    <a:pt x="681" y="31846"/>
                    <a:pt x="2239" y="33676"/>
                  </a:cubicBezTo>
                  <a:lnTo>
                    <a:pt x="2027" y="35370"/>
                  </a:lnTo>
                  <a:lnTo>
                    <a:pt x="5248" y="35370"/>
                  </a:lnTo>
                  <a:lnTo>
                    <a:pt x="5853" y="30591"/>
                  </a:lnTo>
                  <a:cubicBezTo>
                    <a:pt x="6745" y="23529"/>
                    <a:pt x="13202" y="17798"/>
                    <a:pt x="20248" y="17798"/>
                  </a:cubicBezTo>
                  <a:lnTo>
                    <a:pt x="28671" y="17798"/>
                  </a:lnTo>
                  <a:cubicBezTo>
                    <a:pt x="35733" y="17798"/>
                    <a:pt x="40753" y="23529"/>
                    <a:pt x="39861" y="30591"/>
                  </a:cubicBezTo>
                  <a:lnTo>
                    <a:pt x="39649" y="32270"/>
                  </a:lnTo>
                  <a:lnTo>
                    <a:pt x="27144" y="32270"/>
                  </a:lnTo>
                  <a:cubicBezTo>
                    <a:pt x="23076" y="32300"/>
                    <a:pt x="19069" y="33358"/>
                    <a:pt x="15530" y="35370"/>
                  </a:cubicBezTo>
                  <a:lnTo>
                    <a:pt x="24497" y="35370"/>
                  </a:lnTo>
                  <a:cubicBezTo>
                    <a:pt x="26100" y="34961"/>
                    <a:pt x="27764" y="34765"/>
                    <a:pt x="29412" y="34765"/>
                  </a:cubicBezTo>
                  <a:lnTo>
                    <a:pt x="42431" y="34765"/>
                  </a:lnTo>
                  <a:cubicBezTo>
                    <a:pt x="44049" y="34765"/>
                    <a:pt x="45667" y="34961"/>
                    <a:pt x="47240" y="35370"/>
                  </a:cubicBezTo>
                  <a:lnTo>
                    <a:pt x="51172" y="35370"/>
                  </a:lnTo>
                  <a:cubicBezTo>
                    <a:pt x="48541" y="33736"/>
                    <a:pt x="45577" y="32708"/>
                    <a:pt x="42492" y="32406"/>
                  </a:cubicBezTo>
                  <a:lnTo>
                    <a:pt x="42719" y="30591"/>
                  </a:lnTo>
                  <a:cubicBezTo>
                    <a:pt x="43611" y="23545"/>
                    <a:pt x="50068" y="17798"/>
                    <a:pt x="57114" y="17798"/>
                  </a:cubicBezTo>
                  <a:lnTo>
                    <a:pt x="65537" y="17798"/>
                  </a:lnTo>
                  <a:cubicBezTo>
                    <a:pt x="72599" y="17798"/>
                    <a:pt x="77604" y="23545"/>
                    <a:pt x="76727" y="30591"/>
                  </a:cubicBezTo>
                  <a:lnTo>
                    <a:pt x="76303" y="33994"/>
                  </a:lnTo>
                  <a:cubicBezTo>
                    <a:pt x="75305" y="34387"/>
                    <a:pt x="74353" y="34840"/>
                    <a:pt x="73415" y="35370"/>
                  </a:cubicBezTo>
                  <a:lnTo>
                    <a:pt x="82382" y="35370"/>
                  </a:lnTo>
                  <a:cubicBezTo>
                    <a:pt x="83985" y="34961"/>
                    <a:pt x="85649" y="34765"/>
                    <a:pt x="87297" y="34765"/>
                  </a:cubicBezTo>
                  <a:lnTo>
                    <a:pt x="100316" y="34765"/>
                  </a:lnTo>
                  <a:cubicBezTo>
                    <a:pt x="101934" y="34765"/>
                    <a:pt x="103552" y="34961"/>
                    <a:pt x="105125" y="35370"/>
                  </a:cubicBezTo>
                  <a:lnTo>
                    <a:pt x="109057" y="35370"/>
                  </a:lnTo>
                  <a:cubicBezTo>
                    <a:pt x="105805" y="33341"/>
                    <a:pt x="102039" y="32269"/>
                    <a:pt x="98193" y="32269"/>
                  </a:cubicBezTo>
                  <a:cubicBezTo>
                    <a:pt x="98140" y="32269"/>
                    <a:pt x="98086" y="32269"/>
                    <a:pt x="98033" y="32270"/>
                  </a:cubicBezTo>
                  <a:lnTo>
                    <a:pt x="85029" y="32270"/>
                  </a:lnTo>
                  <a:cubicBezTo>
                    <a:pt x="83093" y="32285"/>
                    <a:pt x="81157" y="32527"/>
                    <a:pt x="79282" y="33011"/>
                  </a:cubicBezTo>
                  <a:lnTo>
                    <a:pt x="79555" y="30788"/>
                  </a:lnTo>
                  <a:cubicBezTo>
                    <a:pt x="80447" y="23741"/>
                    <a:pt x="86904" y="17995"/>
                    <a:pt x="93965" y="17995"/>
                  </a:cubicBezTo>
                  <a:lnTo>
                    <a:pt x="102373" y="17995"/>
                  </a:lnTo>
                  <a:cubicBezTo>
                    <a:pt x="108663" y="17995"/>
                    <a:pt x="113336" y="22562"/>
                    <a:pt x="113653" y="28550"/>
                  </a:cubicBezTo>
                  <a:cubicBezTo>
                    <a:pt x="113442" y="29291"/>
                    <a:pt x="113291" y="30032"/>
                    <a:pt x="113185" y="30788"/>
                  </a:cubicBezTo>
                  <a:lnTo>
                    <a:pt x="112610" y="35370"/>
                  </a:lnTo>
                  <a:lnTo>
                    <a:pt x="115846" y="35370"/>
                  </a:lnTo>
                  <a:lnTo>
                    <a:pt x="116421" y="30788"/>
                  </a:lnTo>
                  <a:cubicBezTo>
                    <a:pt x="117313" y="23741"/>
                    <a:pt x="123770" y="17995"/>
                    <a:pt x="130831" y="17995"/>
                  </a:cubicBezTo>
                  <a:lnTo>
                    <a:pt x="139239" y="17995"/>
                  </a:lnTo>
                  <a:cubicBezTo>
                    <a:pt x="140418" y="17995"/>
                    <a:pt x="141598" y="18161"/>
                    <a:pt x="142732" y="18509"/>
                  </a:cubicBezTo>
                  <a:lnTo>
                    <a:pt x="142732" y="17284"/>
                  </a:lnTo>
                  <a:cubicBezTo>
                    <a:pt x="141195" y="16708"/>
                    <a:pt x="139572" y="16392"/>
                    <a:pt x="137932" y="16392"/>
                  </a:cubicBezTo>
                  <a:cubicBezTo>
                    <a:pt x="137894" y="16392"/>
                    <a:pt x="137856" y="16392"/>
                    <a:pt x="137818" y="16392"/>
                  </a:cubicBezTo>
                  <a:lnTo>
                    <a:pt x="133190" y="16392"/>
                  </a:lnTo>
                  <a:lnTo>
                    <a:pt x="133342" y="15591"/>
                  </a:lnTo>
                  <a:cubicBezTo>
                    <a:pt x="134219" y="11100"/>
                    <a:pt x="138286" y="7380"/>
                    <a:pt x="142732" y="6760"/>
                  </a:cubicBezTo>
                  <a:lnTo>
                    <a:pt x="142732" y="5565"/>
                  </a:lnTo>
                  <a:cubicBezTo>
                    <a:pt x="137863" y="5732"/>
                    <a:pt x="133191" y="9330"/>
                    <a:pt x="131527" y="14002"/>
                  </a:cubicBezTo>
                  <a:lnTo>
                    <a:pt x="131527" y="14002"/>
                  </a:lnTo>
                  <a:cubicBezTo>
                    <a:pt x="131527" y="13999"/>
                    <a:pt x="131527" y="13996"/>
                    <a:pt x="131527" y="13992"/>
                  </a:cubicBezTo>
                  <a:lnTo>
                    <a:pt x="131527" y="13992"/>
                  </a:lnTo>
                  <a:cubicBezTo>
                    <a:pt x="131527" y="13996"/>
                    <a:pt x="131527" y="13999"/>
                    <a:pt x="131527" y="14003"/>
                  </a:cubicBezTo>
                  <a:cubicBezTo>
                    <a:pt x="131527" y="14003"/>
                    <a:pt x="131527" y="14002"/>
                    <a:pt x="131527" y="14002"/>
                  </a:cubicBezTo>
                  <a:lnTo>
                    <a:pt x="131527" y="14002"/>
                  </a:lnTo>
                  <a:cubicBezTo>
                    <a:pt x="131527" y="14008"/>
                    <a:pt x="131527" y="14013"/>
                    <a:pt x="131527" y="14018"/>
                  </a:cubicBezTo>
                  <a:cubicBezTo>
                    <a:pt x="131346" y="14532"/>
                    <a:pt x="131194" y="15062"/>
                    <a:pt x="131088" y="15591"/>
                  </a:cubicBezTo>
                  <a:lnTo>
                    <a:pt x="130937" y="16392"/>
                  </a:lnTo>
                  <a:lnTo>
                    <a:pt x="129395" y="16392"/>
                  </a:lnTo>
                  <a:cubicBezTo>
                    <a:pt x="122212" y="16392"/>
                    <a:pt x="115604" y="21654"/>
                    <a:pt x="113653" y="28520"/>
                  </a:cubicBezTo>
                  <a:cubicBezTo>
                    <a:pt x="113502" y="23862"/>
                    <a:pt x="111022" y="19946"/>
                    <a:pt x="107212" y="17904"/>
                  </a:cubicBezTo>
                  <a:lnTo>
                    <a:pt x="107665" y="15591"/>
                  </a:lnTo>
                  <a:cubicBezTo>
                    <a:pt x="108633" y="10676"/>
                    <a:pt x="113412" y="6669"/>
                    <a:pt x="118326" y="6669"/>
                  </a:cubicBezTo>
                  <a:lnTo>
                    <a:pt x="124193" y="6669"/>
                  </a:lnTo>
                  <a:cubicBezTo>
                    <a:pt x="128569" y="6669"/>
                    <a:pt x="131590" y="9832"/>
                    <a:pt x="131527" y="13992"/>
                  </a:cubicBezTo>
                  <a:lnTo>
                    <a:pt x="131527" y="13992"/>
                  </a:lnTo>
                  <a:cubicBezTo>
                    <a:pt x="131615" y="11759"/>
                    <a:pt x="130905" y="9782"/>
                    <a:pt x="129622" y="8287"/>
                  </a:cubicBezTo>
                  <a:lnTo>
                    <a:pt x="129879" y="7093"/>
                  </a:lnTo>
                  <a:cubicBezTo>
                    <a:pt x="130635" y="3660"/>
                    <a:pt x="134037" y="878"/>
                    <a:pt x="137470" y="878"/>
                  </a:cubicBezTo>
                  <a:lnTo>
                    <a:pt x="141568" y="878"/>
                  </a:lnTo>
                  <a:cubicBezTo>
                    <a:pt x="141961" y="878"/>
                    <a:pt x="142354" y="908"/>
                    <a:pt x="142732" y="983"/>
                  </a:cubicBezTo>
                  <a:lnTo>
                    <a:pt x="142732" y="348"/>
                  </a:lnTo>
                  <a:cubicBezTo>
                    <a:pt x="142157" y="182"/>
                    <a:pt x="141553" y="91"/>
                    <a:pt x="140948" y="91"/>
                  </a:cubicBezTo>
                  <a:lnTo>
                    <a:pt x="136850" y="91"/>
                  </a:lnTo>
                  <a:cubicBezTo>
                    <a:pt x="133024" y="91"/>
                    <a:pt x="129259" y="3146"/>
                    <a:pt x="128352" y="6956"/>
                  </a:cubicBezTo>
                  <a:cubicBezTo>
                    <a:pt x="128336" y="7002"/>
                    <a:pt x="128321" y="7047"/>
                    <a:pt x="128321" y="7093"/>
                  </a:cubicBezTo>
                  <a:cubicBezTo>
                    <a:pt x="126878" y="6091"/>
                    <a:pt x="125163" y="5549"/>
                    <a:pt x="123413" y="5549"/>
                  </a:cubicBezTo>
                  <a:cubicBezTo>
                    <a:pt x="123366" y="5549"/>
                    <a:pt x="123318" y="5549"/>
                    <a:pt x="123271" y="5550"/>
                  </a:cubicBezTo>
                  <a:lnTo>
                    <a:pt x="117404" y="5550"/>
                  </a:lnTo>
                  <a:cubicBezTo>
                    <a:pt x="115438" y="5580"/>
                    <a:pt x="113502" y="6095"/>
                    <a:pt x="111794" y="7077"/>
                  </a:cubicBezTo>
                  <a:cubicBezTo>
                    <a:pt x="112550" y="3660"/>
                    <a:pt x="115937" y="878"/>
                    <a:pt x="119369" y="878"/>
                  </a:cubicBezTo>
                  <a:lnTo>
                    <a:pt x="123467" y="878"/>
                  </a:lnTo>
                  <a:cubicBezTo>
                    <a:pt x="126658" y="878"/>
                    <a:pt x="128760" y="3282"/>
                    <a:pt x="128442" y="6382"/>
                  </a:cubicBezTo>
                  <a:cubicBezTo>
                    <a:pt x="128851" y="2843"/>
                    <a:pt x="126476" y="91"/>
                    <a:pt x="122847" y="91"/>
                  </a:cubicBezTo>
                  <a:lnTo>
                    <a:pt x="118749" y="91"/>
                  </a:lnTo>
                  <a:cubicBezTo>
                    <a:pt x="114924" y="91"/>
                    <a:pt x="111158" y="3146"/>
                    <a:pt x="110251" y="6941"/>
                  </a:cubicBezTo>
                  <a:cubicBezTo>
                    <a:pt x="110236" y="7002"/>
                    <a:pt x="110221" y="7047"/>
                    <a:pt x="110206" y="7093"/>
                  </a:cubicBezTo>
                  <a:lnTo>
                    <a:pt x="109934" y="8332"/>
                  </a:lnTo>
                  <a:cubicBezTo>
                    <a:pt x="108089" y="9799"/>
                    <a:pt x="106682" y="11750"/>
                    <a:pt x="105866" y="13958"/>
                  </a:cubicBezTo>
                  <a:cubicBezTo>
                    <a:pt x="106017" y="9194"/>
                    <a:pt x="102600" y="5550"/>
                    <a:pt x="97610" y="5550"/>
                  </a:cubicBezTo>
                  <a:lnTo>
                    <a:pt x="94222" y="5550"/>
                  </a:lnTo>
                  <a:cubicBezTo>
                    <a:pt x="95493" y="2874"/>
                    <a:pt x="98366" y="878"/>
                    <a:pt x="101269" y="878"/>
                  </a:cubicBezTo>
                  <a:lnTo>
                    <a:pt x="105367" y="878"/>
                  </a:lnTo>
                  <a:cubicBezTo>
                    <a:pt x="108361" y="878"/>
                    <a:pt x="110402" y="3010"/>
                    <a:pt x="110372" y="5837"/>
                  </a:cubicBezTo>
                  <a:cubicBezTo>
                    <a:pt x="110493" y="2571"/>
                    <a:pt x="108179" y="91"/>
                    <a:pt x="104732" y="91"/>
                  </a:cubicBezTo>
                  <a:lnTo>
                    <a:pt x="100649" y="91"/>
                  </a:lnTo>
                  <a:cubicBezTo>
                    <a:pt x="97307" y="91"/>
                    <a:pt x="94011" y="2435"/>
                    <a:pt x="92620" y="5550"/>
                  </a:cubicBezTo>
                  <a:lnTo>
                    <a:pt x="92438" y="5550"/>
                  </a:lnTo>
                  <a:cubicBezTo>
                    <a:pt x="92423" y="2435"/>
                    <a:pt x="90140" y="91"/>
                    <a:pt x="86798" y="91"/>
                  </a:cubicBezTo>
                  <a:lnTo>
                    <a:pt x="82715" y="91"/>
                  </a:lnTo>
                  <a:cubicBezTo>
                    <a:pt x="79237" y="91"/>
                    <a:pt x="75820" y="2617"/>
                    <a:pt x="74534" y="5913"/>
                  </a:cubicBezTo>
                  <a:lnTo>
                    <a:pt x="74504" y="5913"/>
                  </a:lnTo>
                  <a:cubicBezTo>
                    <a:pt x="74670" y="2601"/>
                    <a:pt x="72342" y="91"/>
                    <a:pt x="68879" y="91"/>
                  </a:cubicBezTo>
                  <a:lnTo>
                    <a:pt x="64781" y="91"/>
                  </a:lnTo>
                  <a:cubicBezTo>
                    <a:pt x="61273" y="91"/>
                    <a:pt x="57810" y="2677"/>
                    <a:pt x="56570" y="6049"/>
                  </a:cubicBezTo>
                  <a:cubicBezTo>
                    <a:pt x="56434" y="6397"/>
                    <a:pt x="56328" y="6745"/>
                    <a:pt x="56252" y="7093"/>
                  </a:cubicBezTo>
                  <a:lnTo>
                    <a:pt x="55012" y="12763"/>
                  </a:lnTo>
                  <a:cubicBezTo>
                    <a:pt x="54816" y="13156"/>
                    <a:pt x="54665" y="13534"/>
                    <a:pt x="54513" y="13943"/>
                  </a:cubicBezTo>
                  <a:cubicBezTo>
                    <a:pt x="54740" y="9119"/>
                    <a:pt x="51293" y="5414"/>
                    <a:pt x="46272" y="5414"/>
                  </a:cubicBezTo>
                  <a:lnTo>
                    <a:pt x="40496" y="5414"/>
                  </a:lnTo>
                  <a:cubicBezTo>
                    <a:pt x="41796" y="2798"/>
                    <a:pt x="44624" y="878"/>
                    <a:pt x="47467" y="878"/>
                  </a:cubicBezTo>
                  <a:lnTo>
                    <a:pt x="51565" y="878"/>
                  </a:lnTo>
                  <a:cubicBezTo>
                    <a:pt x="54574" y="878"/>
                    <a:pt x="56615" y="3010"/>
                    <a:pt x="56585" y="5837"/>
                  </a:cubicBezTo>
                  <a:cubicBezTo>
                    <a:pt x="56706" y="2571"/>
                    <a:pt x="54393" y="91"/>
                    <a:pt x="50945" y="91"/>
                  </a:cubicBezTo>
                  <a:lnTo>
                    <a:pt x="46847" y="91"/>
                  </a:lnTo>
                  <a:cubicBezTo>
                    <a:pt x="43520" y="91"/>
                    <a:pt x="40224" y="2420"/>
                    <a:pt x="38833" y="5535"/>
                  </a:cubicBezTo>
                  <a:cubicBezTo>
                    <a:pt x="38787" y="5535"/>
                    <a:pt x="38727" y="5550"/>
                    <a:pt x="38666" y="5565"/>
                  </a:cubicBezTo>
                  <a:cubicBezTo>
                    <a:pt x="38696" y="2375"/>
                    <a:pt x="36413" y="1"/>
                    <a:pt x="33026" y="1"/>
                  </a:cubicBezTo>
                  <a:lnTo>
                    <a:pt x="28943" y="1"/>
                  </a:lnTo>
                  <a:cubicBezTo>
                    <a:pt x="25616" y="1"/>
                    <a:pt x="22320" y="2314"/>
                    <a:pt x="20929" y="5429"/>
                  </a:cubicBezTo>
                  <a:cubicBezTo>
                    <a:pt x="20868" y="5414"/>
                    <a:pt x="20793" y="5414"/>
                    <a:pt x="20732" y="5414"/>
                  </a:cubicBezTo>
                  <a:cubicBezTo>
                    <a:pt x="20687" y="2314"/>
                    <a:pt x="18419" y="1"/>
                    <a:pt x="15092" y="1"/>
                  </a:cubicBez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149006" y="3924523"/>
              <a:ext cx="463343" cy="463873"/>
            </a:xfrm>
            <a:custGeom>
              <a:avLst/>
              <a:gdLst/>
              <a:ahLst/>
              <a:cxnLst/>
              <a:rect l="l" t="t" r="r" b="b"/>
              <a:pathLst>
                <a:path w="13111" h="13126" extrusionOk="0">
                  <a:moveTo>
                    <a:pt x="7849" y="1"/>
                  </a:moveTo>
                  <a:cubicBezTo>
                    <a:pt x="4416" y="1"/>
                    <a:pt x="1014" y="2783"/>
                    <a:pt x="258" y="6216"/>
                  </a:cubicBezTo>
                  <a:lnTo>
                    <a:pt x="1" y="7410"/>
                  </a:lnTo>
                  <a:cubicBezTo>
                    <a:pt x="1286" y="8907"/>
                    <a:pt x="1997" y="10888"/>
                    <a:pt x="1906" y="13126"/>
                  </a:cubicBezTo>
                  <a:cubicBezTo>
                    <a:pt x="3569" y="8453"/>
                    <a:pt x="8242" y="4855"/>
                    <a:pt x="13111" y="4688"/>
                  </a:cubicBezTo>
                  <a:lnTo>
                    <a:pt x="13111" y="122"/>
                  </a:lnTo>
                  <a:cubicBezTo>
                    <a:pt x="12733" y="31"/>
                    <a:pt x="12340" y="1"/>
                    <a:pt x="11947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999308" y="3924523"/>
              <a:ext cx="569716" cy="461752"/>
            </a:xfrm>
            <a:custGeom>
              <a:avLst/>
              <a:gdLst/>
              <a:ahLst/>
              <a:cxnLst/>
              <a:rect l="l" t="t" r="r" b="b"/>
              <a:pathLst>
                <a:path w="16121" h="13066" extrusionOk="0">
                  <a:moveTo>
                    <a:pt x="6972" y="1"/>
                  </a:moveTo>
                  <a:cubicBezTo>
                    <a:pt x="4129" y="1"/>
                    <a:pt x="1301" y="1921"/>
                    <a:pt x="1" y="4537"/>
                  </a:cubicBezTo>
                  <a:lnTo>
                    <a:pt x="5777" y="4537"/>
                  </a:lnTo>
                  <a:cubicBezTo>
                    <a:pt x="10798" y="4537"/>
                    <a:pt x="14245" y="8242"/>
                    <a:pt x="14018" y="13066"/>
                  </a:cubicBezTo>
                  <a:cubicBezTo>
                    <a:pt x="14170" y="12657"/>
                    <a:pt x="14336" y="12279"/>
                    <a:pt x="14517" y="11886"/>
                  </a:cubicBezTo>
                  <a:lnTo>
                    <a:pt x="15757" y="6216"/>
                  </a:lnTo>
                  <a:cubicBezTo>
                    <a:pt x="15833" y="5868"/>
                    <a:pt x="15939" y="5520"/>
                    <a:pt x="16075" y="5172"/>
                  </a:cubicBezTo>
                  <a:cubicBezTo>
                    <a:pt x="16075" y="5097"/>
                    <a:pt x="16090" y="5036"/>
                    <a:pt x="16090" y="4960"/>
                  </a:cubicBezTo>
                  <a:cubicBezTo>
                    <a:pt x="16120" y="2133"/>
                    <a:pt x="14079" y="1"/>
                    <a:pt x="11070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593017" y="3924523"/>
              <a:ext cx="610852" cy="305161"/>
            </a:xfrm>
            <a:custGeom>
              <a:avLst/>
              <a:gdLst/>
              <a:ahLst/>
              <a:cxnLst/>
              <a:rect l="l" t="t" r="r" b="b"/>
              <a:pathLst>
                <a:path w="17285" h="8635" extrusionOk="0">
                  <a:moveTo>
                    <a:pt x="8106" y="1"/>
                  </a:moveTo>
                  <a:cubicBezTo>
                    <a:pt x="4673" y="1"/>
                    <a:pt x="1271" y="2783"/>
                    <a:pt x="530" y="6216"/>
                  </a:cubicBezTo>
                  <a:lnTo>
                    <a:pt x="1" y="8635"/>
                  </a:lnTo>
                  <a:cubicBezTo>
                    <a:pt x="2299" y="6231"/>
                    <a:pt x="5505" y="4673"/>
                    <a:pt x="8756" y="4673"/>
                  </a:cubicBezTo>
                  <a:lnTo>
                    <a:pt x="14623" y="4673"/>
                  </a:lnTo>
                  <a:cubicBezTo>
                    <a:pt x="15500" y="4673"/>
                    <a:pt x="16377" y="4794"/>
                    <a:pt x="17209" y="5036"/>
                  </a:cubicBezTo>
                  <a:cubicBezTo>
                    <a:pt x="17285" y="2163"/>
                    <a:pt x="15228" y="1"/>
                    <a:pt x="1220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361248" y="3920777"/>
              <a:ext cx="572932" cy="462813"/>
            </a:xfrm>
            <a:custGeom>
              <a:avLst/>
              <a:gdLst/>
              <a:ahLst/>
              <a:cxnLst/>
              <a:rect l="l" t="t" r="r" b="b"/>
              <a:pathLst>
                <a:path w="16212" h="13096" extrusionOk="0">
                  <a:moveTo>
                    <a:pt x="7123" y="1"/>
                  </a:moveTo>
                  <a:cubicBezTo>
                    <a:pt x="4174" y="1"/>
                    <a:pt x="1241" y="2072"/>
                    <a:pt x="1" y="4825"/>
                  </a:cubicBezTo>
                  <a:cubicBezTo>
                    <a:pt x="3978" y="5611"/>
                    <a:pt x="6548" y="8922"/>
                    <a:pt x="6382" y="13096"/>
                  </a:cubicBezTo>
                  <a:lnTo>
                    <a:pt x="6397" y="13096"/>
                  </a:lnTo>
                  <a:cubicBezTo>
                    <a:pt x="7894" y="8862"/>
                    <a:pt x="11856" y="5520"/>
                    <a:pt x="16211" y="4794"/>
                  </a:cubicBezTo>
                  <a:cubicBezTo>
                    <a:pt x="16166" y="2057"/>
                    <a:pt x="14155" y="1"/>
                    <a:pt x="11206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645192" y="3920777"/>
              <a:ext cx="655204" cy="581449"/>
            </a:xfrm>
            <a:custGeom>
              <a:avLst/>
              <a:gdLst/>
              <a:ahLst/>
              <a:cxnLst/>
              <a:rect l="l" t="t" r="r" b="b"/>
              <a:pathLst>
                <a:path w="18540" h="16453" extrusionOk="0">
                  <a:moveTo>
                    <a:pt x="9436" y="1"/>
                  </a:moveTo>
                  <a:cubicBezTo>
                    <a:pt x="6003" y="1"/>
                    <a:pt x="2616" y="2798"/>
                    <a:pt x="1860" y="6231"/>
                  </a:cubicBezTo>
                  <a:lnTo>
                    <a:pt x="182" y="13897"/>
                  </a:lnTo>
                  <a:cubicBezTo>
                    <a:pt x="0" y="14729"/>
                    <a:pt x="0" y="15606"/>
                    <a:pt x="182" y="16453"/>
                  </a:cubicBezTo>
                  <a:lnTo>
                    <a:pt x="529" y="14669"/>
                  </a:lnTo>
                  <a:cubicBezTo>
                    <a:pt x="1618" y="9134"/>
                    <a:pt x="7001" y="4643"/>
                    <a:pt x="12536" y="4643"/>
                  </a:cubicBezTo>
                  <a:lnTo>
                    <a:pt x="18539" y="4643"/>
                  </a:lnTo>
                  <a:cubicBezTo>
                    <a:pt x="18418" y="1982"/>
                    <a:pt x="16422" y="1"/>
                    <a:pt x="1353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356510" y="4129212"/>
              <a:ext cx="862543" cy="772214"/>
            </a:xfrm>
            <a:custGeom>
              <a:avLst/>
              <a:gdLst/>
              <a:ahLst/>
              <a:cxnLst/>
              <a:rect l="l" t="t" r="r" b="b"/>
              <a:pathLst>
                <a:path w="24407" h="21851" extrusionOk="0">
                  <a:moveTo>
                    <a:pt x="11130" y="0"/>
                  </a:moveTo>
                  <a:cubicBezTo>
                    <a:pt x="6216" y="0"/>
                    <a:pt x="1422" y="4007"/>
                    <a:pt x="469" y="8922"/>
                  </a:cubicBezTo>
                  <a:lnTo>
                    <a:pt x="1" y="11235"/>
                  </a:lnTo>
                  <a:cubicBezTo>
                    <a:pt x="3826" y="13277"/>
                    <a:pt x="6306" y="17193"/>
                    <a:pt x="6457" y="21851"/>
                  </a:cubicBezTo>
                  <a:cubicBezTo>
                    <a:pt x="8408" y="14985"/>
                    <a:pt x="15016" y="9723"/>
                    <a:pt x="22199" y="9723"/>
                  </a:cubicBezTo>
                  <a:lnTo>
                    <a:pt x="23741" y="9723"/>
                  </a:lnTo>
                  <a:lnTo>
                    <a:pt x="23892" y="8922"/>
                  </a:lnTo>
                  <a:cubicBezTo>
                    <a:pt x="23998" y="8393"/>
                    <a:pt x="24150" y="7863"/>
                    <a:pt x="24316" y="7349"/>
                  </a:cubicBezTo>
                  <a:cubicBezTo>
                    <a:pt x="24407" y="3176"/>
                    <a:pt x="21367" y="0"/>
                    <a:pt x="16997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275134" y="4132392"/>
              <a:ext cx="337214" cy="371989"/>
            </a:xfrm>
            <a:custGeom>
              <a:avLst/>
              <a:gdLst/>
              <a:ahLst/>
              <a:cxnLst/>
              <a:rect l="l" t="t" r="r" b="b"/>
              <a:pathLst>
                <a:path w="9542" h="10526" extrusionOk="0">
                  <a:moveTo>
                    <a:pt x="9542" y="1"/>
                  </a:moveTo>
                  <a:cubicBezTo>
                    <a:pt x="5096" y="621"/>
                    <a:pt x="1044" y="4341"/>
                    <a:pt x="152" y="8832"/>
                  </a:cubicBezTo>
                  <a:lnTo>
                    <a:pt x="0" y="9633"/>
                  </a:lnTo>
                  <a:lnTo>
                    <a:pt x="4628" y="9633"/>
                  </a:lnTo>
                  <a:cubicBezTo>
                    <a:pt x="4666" y="9633"/>
                    <a:pt x="4704" y="9633"/>
                    <a:pt x="4742" y="9633"/>
                  </a:cubicBezTo>
                  <a:cubicBezTo>
                    <a:pt x="6382" y="9633"/>
                    <a:pt x="8005" y="9949"/>
                    <a:pt x="9542" y="10525"/>
                  </a:cubicBezTo>
                  <a:lnTo>
                    <a:pt x="9542" y="1"/>
                  </a:ln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554002" y="4129212"/>
              <a:ext cx="850280" cy="768998"/>
            </a:xfrm>
            <a:custGeom>
              <a:avLst/>
              <a:gdLst/>
              <a:ahLst/>
              <a:cxnLst/>
              <a:rect l="l" t="t" r="r" b="b"/>
              <a:pathLst>
                <a:path w="24060" h="21760" extrusionOk="0">
                  <a:moveTo>
                    <a:pt x="10783" y="0"/>
                  </a:moveTo>
                  <a:cubicBezTo>
                    <a:pt x="5868" y="0"/>
                    <a:pt x="1075" y="4007"/>
                    <a:pt x="122" y="8922"/>
                  </a:cubicBezTo>
                  <a:lnTo>
                    <a:pt x="1" y="9527"/>
                  </a:lnTo>
                  <a:lnTo>
                    <a:pt x="7925" y="9527"/>
                  </a:lnTo>
                  <a:cubicBezTo>
                    <a:pt x="15138" y="9527"/>
                    <a:pt x="20460" y="14834"/>
                    <a:pt x="20627" y="21760"/>
                  </a:cubicBezTo>
                  <a:cubicBezTo>
                    <a:pt x="20853" y="20989"/>
                    <a:pt x="21126" y="20248"/>
                    <a:pt x="21458" y="19537"/>
                  </a:cubicBezTo>
                  <a:lnTo>
                    <a:pt x="23545" y="8922"/>
                  </a:lnTo>
                  <a:cubicBezTo>
                    <a:pt x="23651" y="8393"/>
                    <a:pt x="23802" y="7863"/>
                    <a:pt x="23968" y="7349"/>
                  </a:cubicBezTo>
                  <a:cubicBezTo>
                    <a:pt x="24059" y="3176"/>
                    <a:pt x="21020" y="0"/>
                    <a:pt x="16650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423998" y="4129212"/>
              <a:ext cx="913327" cy="526919"/>
            </a:xfrm>
            <a:custGeom>
              <a:avLst/>
              <a:gdLst/>
              <a:ahLst/>
              <a:cxnLst/>
              <a:rect l="l" t="t" r="r" b="b"/>
              <a:pathLst>
                <a:path w="25844" h="14910" extrusionOk="0">
                  <a:moveTo>
                    <a:pt x="11841" y="0"/>
                  </a:moveTo>
                  <a:cubicBezTo>
                    <a:pt x="6926" y="0"/>
                    <a:pt x="2148" y="4007"/>
                    <a:pt x="1180" y="8922"/>
                  </a:cubicBezTo>
                  <a:lnTo>
                    <a:pt x="1" y="14910"/>
                  </a:lnTo>
                  <a:cubicBezTo>
                    <a:pt x="3040" y="11734"/>
                    <a:pt x="7274" y="9723"/>
                    <a:pt x="11720" y="9723"/>
                  </a:cubicBezTo>
                  <a:lnTo>
                    <a:pt x="20142" y="9723"/>
                  </a:lnTo>
                  <a:cubicBezTo>
                    <a:pt x="20185" y="9723"/>
                    <a:pt x="20227" y="9723"/>
                    <a:pt x="20269" y="9723"/>
                  </a:cubicBezTo>
                  <a:cubicBezTo>
                    <a:pt x="21738" y="9723"/>
                    <a:pt x="23191" y="9979"/>
                    <a:pt x="24573" y="10449"/>
                  </a:cubicBezTo>
                  <a:lnTo>
                    <a:pt x="24875" y="8922"/>
                  </a:lnTo>
                  <a:cubicBezTo>
                    <a:pt x="25843" y="4007"/>
                    <a:pt x="22622" y="0"/>
                    <a:pt x="17708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643436" y="4124405"/>
              <a:ext cx="879082" cy="770059"/>
            </a:xfrm>
            <a:custGeom>
              <a:avLst/>
              <a:gdLst/>
              <a:ahLst/>
              <a:cxnLst/>
              <a:rect l="l" t="t" r="r" b="b"/>
              <a:pathLst>
                <a:path w="24875" h="21790" extrusionOk="0">
                  <a:moveTo>
                    <a:pt x="10887" y="0"/>
                  </a:moveTo>
                  <a:cubicBezTo>
                    <a:pt x="5973" y="0"/>
                    <a:pt x="1195" y="3992"/>
                    <a:pt x="227" y="8907"/>
                  </a:cubicBezTo>
                  <a:lnTo>
                    <a:pt x="0" y="10026"/>
                  </a:lnTo>
                  <a:cubicBezTo>
                    <a:pt x="5519" y="11326"/>
                    <a:pt x="9330" y="15968"/>
                    <a:pt x="9527" y="21790"/>
                  </a:cubicBezTo>
                  <a:cubicBezTo>
                    <a:pt x="11341" y="15394"/>
                    <a:pt x="17178" y="10404"/>
                    <a:pt x="23756" y="9738"/>
                  </a:cubicBezTo>
                  <a:lnTo>
                    <a:pt x="23922" y="8907"/>
                  </a:lnTo>
                  <a:cubicBezTo>
                    <a:pt x="24875" y="3992"/>
                    <a:pt x="21669" y="0"/>
                    <a:pt x="16755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659611" y="4124405"/>
              <a:ext cx="955523" cy="816036"/>
            </a:xfrm>
            <a:custGeom>
              <a:avLst/>
              <a:gdLst/>
              <a:ahLst/>
              <a:cxnLst/>
              <a:rect l="l" t="t" r="r" b="b"/>
              <a:pathLst>
                <a:path w="27038" h="23091" extrusionOk="0">
                  <a:moveTo>
                    <a:pt x="13035" y="0"/>
                  </a:moveTo>
                  <a:cubicBezTo>
                    <a:pt x="8121" y="0"/>
                    <a:pt x="3342" y="3992"/>
                    <a:pt x="2374" y="8907"/>
                  </a:cubicBezTo>
                  <a:lnTo>
                    <a:pt x="227" y="19885"/>
                  </a:lnTo>
                  <a:cubicBezTo>
                    <a:pt x="0" y="20943"/>
                    <a:pt x="0" y="22032"/>
                    <a:pt x="197" y="23090"/>
                  </a:cubicBezTo>
                  <a:cubicBezTo>
                    <a:pt x="1634" y="15590"/>
                    <a:pt x="8620" y="9663"/>
                    <a:pt x="16241" y="9663"/>
                  </a:cubicBezTo>
                  <a:lnTo>
                    <a:pt x="24664" y="9663"/>
                  </a:lnTo>
                  <a:cubicBezTo>
                    <a:pt x="25087" y="9663"/>
                    <a:pt x="25510" y="9678"/>
                    <a:pt x="25919" y="9708"/>
                  </a:cubicBezTo>
                  <a:lnTo>
                    <a:pt x="26070" y="8907"/>
                  </a:lnTo>
                  <a:cubicBezTo>
                    <a:pt x="27038" y="3992"/>
                    <a:pt x="23817" y="0"/>
                    <a:pt x="18902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370034" y="4529470"/>
              <a:ext cx="1214706" cy="614032"/>
            </a:xfrm>
            <a:custGeom>
              <a:avLst/>
              <a:gdLst/>
              <a:ahLst/>
              <a:cxnLst/>
              <a:rect l="l" t="t" r="r" b="b"/>
              <a:pathLst>
                <a:path w="34372" h="17375" extrusionOk="0">
                  <a:moveTo>
                    <a:pt x="14683" y="0"/>
                  </a:moveTo>
                  <a:cubicBezTo>
                    <a:pt x="7622" y="0"/>
                    <a:pt x="1165" y="5746"/>
                    <a:pt x="273" y="12793"/>
                  </a:cubicBezTo>
                  <a:lnTo>
                    <a:pt x="0" y="15016"/>
                  </a:lnTo>
                  <a:cubicBezTo>
                    <a:pt x="1875" y="14532"/>
                    <a:pt x="3811" y="14290"/>
                    <a:pt x="5747" y="14275"/>
                  </a:cubicBezTo>
                  <a:lnTo>
                    <a:pt x="18751" y="14275"/>
                  </a:lnTo>
                  <a:cubicBezTo>
                    <a:pt x="18804" y="14274"/>
                    <a:pt x="18858" y="14274"/>
                    <a:pt x="18911" y="14274"/>
                  </a:cubicBezTo>
                  <a:cubicBezTo>
                    <a:pt x="22757" y="14274"/>
                    <a:pt x="26523" y="15346"/>
                    <a:pt x="29775" y="17375"/>
                  </a:cubicBezTo>
                  <a:lnTo>
                    <a:pt x="33328" y="17375"/>
                  </a:lnTo>
                  <a:lnTo>
                    <a:pt x="33903" y="12793"/>
                  </a:lnTo>
                  <a:cubicBezTo>
                    <a:pt x="34009" y="12037"/>
                    <a:pt x="34160" y="11296"/>
                    <a:pt x="34371" y="10555"/>
                  </a:cubicBezTo>
                  <a:cubicBezTo>
                    <a:pt x="34054" y="4567"/>
                    <a:pt x="29381" y="0"/>
                    <a:pt x="23106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662200" y="4529470"/>
              <a:ext cx="950151" cy="614032"/>
            </a:xfrm>
            <a:custGeom>
              <a:avLst/>
              <a:gdLst/>
              <a:ahLst/>
              <a:cxnLst/>
              <a:rect l="l" t="t" r="r" b="b"/>
              <a:pathLst>
                <a:path w="26886" h="17375" extrusionOk="0">
                  <a:moveTo>
                    <a:pt x="14985" y="0"/>
                  </a:moveTo>
                  <a:cubicBezTo>
                    <a:pt x="7924" y="0"/>
                    <a:pt x="1467" y="5746"/>
                    <a:pt x="575" y="12793"/>
                  </a:cubicBezTo>
                  <a:lnTo>
                    <a:pt x="0" y="17375"/>
                  </a:lnTo>
                  <a:lnTo>
                    <a:pt x="15212" y="17375"/>
                  </a:lnTo>
                  <a:cubicBezTo>
                    <a:pt x="17949" y="15923"/>
                    <a:pt x="20943" y="15016"/>
                    <a:pt x="24028" y="14698"/>
                  </a:cubicBezTo>
                  <a:cubicBezTo>
                    <a:pt x="25359" y="13488"/>
                    <a:pt x="26342" y="11946"/>
                    <a:pt x="26886" y="10222"/>
                  </a:cubicBezTo>
                  <a:lnTo>
                    <a:pt x="26886" y="514"/>
                  </a:lnTo>
                  <a:cubicBezTo>
                    <a:pt x="25752" y="166"/>
                    <a:pt x="24588" y="0"/>
                    <a:pt x="23393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069847" y="4522509"/>
              <a:ext cx="1241459" cy="620994"/>
            </a:xfrm>
            <a:custGeom>
              <a:avLst/>
              <a:gdLst/>
              <a:ahLst/>
              <a:cxnLst/>
              <a:rect l="l" t="t" r="r" b="b"/>
              <a:pathLst>
                <a:path w="35129" h="17572" extrusionOk="0">
                  <a:moveTo>
                    <a:pt x="14623" y="0"/>
                  </a:moveTo>
                  <a:cubicBezTo>
                    <a:pt x="7577" y="0"/>
                    <a:pt x="1120" y="5731"/>
                    <a:pt x="228" y="12793"/>
                  </a:cubicBezTo>
                  <a:lnTo>
                    <a:pt x="1" y="14608"/>
                  </a:lnTo>
                  <a:cubicBezTo>
                    <a:pt x="3086" y="14910"/>
                    <a:pt x="6050" y="15938"/>
                    <a:pt x="8681" y="17572"/>
                  </a:cubicBezTo>
                  <a:lnTo>
                    <a:pt x="30924" y="17572"/>
                  </a:lnTo>
                  <a:cubicBezTo>
                    <a:pt x="31862" y="17042"/>
                    <a:pt x="32814" y="16589"/>
                    <a:pt x="33812" y="16196"/>
                  </a:cubicBezTo>
                  <a:lnTo>
                    <a:pt x="34236" y="12793"/>
                  </a:lnTo>
                  <a:cubicBezTo>
                    <a:pt x="35128" y="5731"/>
                    <a:pt x="30108" y="0"/>
                    <a:pt x="23046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753650" y="4522509"/>
              <a:ext cx="1254782" cy="620994"/>
            </a:xfrm>
            <a:custGeom>
              <a:avLst/>
              <a:gdLst/>
              <a:ahLst/>
              <a:cxnLst/>
              <a:rect l="l" t="t" r="r" b="b"/>
              <a:pathLst>
                <a:path w="35506" h="17572" extrusionOk="0">
                  <a:moveTo>
                    <a:pt x="15001" y="0"/>
                  </a:moveTo>
                  <a:cubicBezTo>
                    <a:pt x="7955" y="0"/>
                    <a:pt x="1498" y="5731"/>
                    <a:pt x="606" y="12793"/>
                  </a:cubicBezTo>
                  <a:lnTo>
                    <a:pt x="1" y="17572"/>
                  </a:lnTo>
                  <a:lnTo>
                    <a:pt x="10283" y="17572"/>
                  </a:lnTo>
                  <a:cubicBezTo>
                    <a:pt x="13822" y="15560"/>
                    <a:pt x="17814" y="14502"/>
                    <a:pt x="21897" y="14472"/>
                  </a:cubicBezTo>
                  <a:lnTo>
                    <a:pt x="34402" y="14472"/>
                  </a:lnTo>
                  <a:lnTo>
                    <a:pt x="34614" y="12793"/>
                  </a:lnTo>
                  <a:cubicBezTo>
                    <a:pt x="35506" y="5731"/>
                    <a:pt x="30486" y="0"/>
                    <a:pt x="23424" y="0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199789" y="5048895"/>
              <a:ext cx="311593" cy="94605"/>
            </a:xfrm>
            <a:custGeom>
              <a:avLst/>
              <a:gdLst/>
              <a:ahLst/>
              <a:cxnLst/>
              <a:rect l="l" t="t" r="r" b="b"/>
              <a:pathLst>
                <a:path w="8817" h="2677" extrusionOk="0">
                  <a:moveTo>
                    <a:pt x="8816" y="0"/>
                  </a:moveTo>
                  <a:lnTo>
                    <a:pt x="8816" y="0"/>
                  </a:lnTo>
                  <a:cubicBezTo>
                    <a:pt x="5731" y="318"/>
                    <a:pt x="2737" y="1225"/>
                    <a:pt x="0" y="2677"/>
                  </a:cubicBezTo>
                  <a:lnTo>
                    <a:pt x="1921" y="2677"/>
                  </a:lnTo>
                  <a:cubicBezTo>
                    <a:pt x="4476" y="2677"/>
                    <a:pt x="6926" y="1724"/>
                    <a:pt x="8816" y="0"/>
                  </a:cubicBez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479588" y="5122084"/>
              <a:ext cx="803738" cy="21416"/>
            </a:xfrm>
            <a:custGeom>
              <a:avLst/>
              <a:gdLst/>
              <a:ahLst/>
              <a:cxnLst/>
              <a:rect l="l" t="t" r="r" b="b"/>
              <a:pathLst>
                <a:path w="22743" h="606" extrusionOk="0">
                  <a:moveTo>
                    <a:pt x="4915" y="1"/>
                  </a:moveTo>
                  <a:cubicBezTo>
                    <a:pt x="3267" y="1"/>
                    <a:pt x="1603" y="197"/>
                    <a:pt x="0" y="606"/>
                  </a:cubicBezTo>
                  <a:lnTo>
                    <a:pt x="22743" y="606"/>
                  </a:lnTo>
                  <a:cubicBezTo>
                    <a:pt x="21170" y="197"/>
                    <a:pt x="19552" y="1"/>
                    <a:pt x="1793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433942" y="5122084"/>
              <a:ext cx="803773" cy="21416"/>
            </a:xfrm>
            <a:custGeom>
              <a:avLst/>
              <a:gdLst/>
              <a:ahLst/>
              <a:cxnLst/>
              <a:rect l="l" t="t" r="r" b="b"/>
              <a:pathLst>
                <a:path w="22744" h="606" extrusionOk="0">
                  <a:moveTo>
                    <a:pt x="4915" y="1"/>
                  </a:moveTo>
                  <a:cubicBezTo>
                    <a:pt x="3267" y="1"/>
                    <a:pt x="1603" y="197"/>
                    <a:pt x="0" y="606"/>
                  </a:cubicBezTo>
                  <a:lnTo>
                    <a:pt x="22743" y="606"/>
                  </a:lnTo>
                  <a:cubicBezTo>
                    <a:pt x="21170" y="197"/>
                    <a:pt x="19552" y="1"/>
                    <a:pt x="17934" y="1"/>
                  </a:cubicBezTo>
                  <a:close/>
                </a:path>
              </a:pathLst>
            </a:custGeom>
            <a:solidFill>
              <a:srgbClr val="EB5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2" name="Google Shape;72;p2"/>
          <p:cNvSpPr txBox="1">
            <a:spLocks noGrp="1"/>
          </p:cNvSpPr>
          <p:nvPr>
            <p:ph type="title"/>
          </p:nvPr>
        </p:nvSpPr>
        <p:spPr>
          <a:xfrm>
            <a:off x="960000" y="1147200"/>
            <a:ext cx="10272000" cy="24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subTitle" idx="1"/>
          </p:nvPr>
        </p:nvSpPr>
        <p:spPr>
          <a:xfrm>
            <a:off x="960000" y="2356800"/>
            <a:ext cx="10272000" cy="15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813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>
            <a:spLocks noGrp="1"/>
          </p:cNvSpPr>
          <p:nvPr>
            <p:ph type="title"/>
          </p:nvPr>
        </p:nvSpPr>
        <p:spPr>
          <a:xfrm>
            <a:off x="6288133" y="2491367"/>
            <a:ext cx="4386000" cy="25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76" name="Google Shape;76;p3"/>
          <p:cNvSpPr txBox="1">
            <a:spLocks noGrp="1"/>
          </p:cNvSpPr>
          <p:nvPr>
            <p:ph type="subTitle" idx="1"/>
          </p:nvPr>
        </p:nvSpPr>
        <p:spPr>
          <a:xfrm>
            <a:off x="6288133" y="5073233"/>
            <a:ext cx="4386000" cy="8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title" idx="2" hasCustomPrompt="1"/>
          </p:nvPr>
        </p:nvSpPr>
        <p:spPr>
          <a:xfrm>
            <a:off x="960003" y="3459233"/>
            <a:ext cx="2160400" cy="19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160444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/>
          <p:nvPr/>
        </p:nvSpPr>
        <p:spPr>
          <a:xfrm rot="1878543">
            <a:off x="5072595" y="1608408"/>
            <a:ext cx="9747848" cy="3896805"/>
          </a:xfrm>
          <a:custGeom>
            <a:avLst/>
            <a:gdLst/>
            <a:ahLst/>
            <a:cxnLst/>
            <a:rect l="l" t="t" r="r" b="b"/>
            <a:pathLst>
              <a:path w="275499" h="110114" extrusionOk="0">
                <a:moveTo>
                  <a:pt x="15185" y="3685"/>
                </a:moveTo>
                <a:cubicBezTo>
                  <a:pt x="15217" y="3685"/>
                  <a:pt x="15250" y="3688"/>
                  <a:pt x="15283" y="3694"/>
                </a:cubicBezTo>
                <a:lnTo>
                  <a:pt x="19004" y="4256"/>
                </a:lnTo>
                <a:cubicBezTo>
                  <a:pt x="19325" y="4283"/>
                  <a:pt x="19539" y="4604"/>
                  <a:pt x="19486" y="4925"/>
                </a:cubicBezTo>
                <a:lnTo>
                  <a:pt x="18790" y="9662"/>
                </a:lnTo>
                <a:cubicBezTo>
                  <a:pt x="18742" y="9950"/>
                  <a:pt x="18478" y="10152"/>
                  <a:pt x="18193" y="10152"/>
                </a:cubicBezTo>
                <a:cubicBezTo>
                  <a:pt x="18160" y="10152"/>
                  <a:pt x="18127" y="10150"/>
                  <a:pt x="18094" y="10144"/>
                </a:cubicBezTo>
                <a:lnTo>
                  <a:pt x="14400" y="9609"/>
                </a:lnTo>
                <a:cubicBezTo>
                  <a:pt x="14079" y="9555"/>
                  <a:pt x="13838" y="9234"/>
                  <a:pt x="13891" y="8913"/>
                </a:cubicBezTo>
                <a:lnTo>
                  <a:pt x="14614" y="4175"/>
                </a:lnTo>
                <a:cubicBezTo>
                  <a:pt x="14662" y="3887"/>
                  <a:pt x="14904" y="3685"/>
                  <a:pt x="15185" y="3685"/>
                </a:cubicBezTo>
                <a:close/>
                <a:moveTo>
                  <a:pt x="24106" y="5024"/>
                </a:moveTo>
                <a:cubicBezTo>
                  <a:pt x="24136" y="5024"/>
                  <a:pt x="24166" y="5027"/>
                  <a:pt x="24196" y="5032"/>
                </a:cubicBezTo>
                <a:lnTo>
                  <a:pt x="27890" y="5594"/>
                </a:lnTo>
                <a:cubicBezTo>
                  <a:pt x="28211" y="5648"/>
                  <a:pt x="28425" y="5942"/>
                  <a:pt x="28398" y="6263"/>
                </a:cubicBezTo>
                <a:lnTo>
                  <a:pt x="27676" y="11001"/>
                </a:lnTo>
                <a:cubicBezTo>
                  <a:pt x="27627" y="11292"/>
                  <a:pt x="27381" y="11517"/>
                  <a:pt x="27077" y="11517"/>
                </a:cubicBezTo>
                <a:cubicBezTo>
                  <a:pt x="27045" y="11517"/>
                  <a:pt x="27013" y="11514"/>
                  <a:pt x="26980" y="11509"/>
                </a:cubicBezTo>
                <a:lnTo>
                  <a:pt x="23286" y="10947"/>
                </a:lnTo>
                <a:cubicBezTo>
                  <a:pt x="22965" y="10894"/>
                  <a:pt x="22751" y="10599"/>
                  <a:pt x="22778" y="10251"/>
                </a:cubicBezTo>
                <a:lnTo>
                  <a:pt x="23500" y="5540"/>
                </a:lnTo>
                <a:cubicBezTo>
                  <a:pt x="23549" y="5250"/>
                  <a:pt x="23817" y="5024"/>
                  <a:pt x="24106" y="5024"/>
                </a:cubicBezTo>
                <a:close/>
                <a:moveTo>
                  <a:pt x="32992" y="6363"/>
                </a:moveTo>
                <a:cubicBezTo>
                  <a:pt x="33022" y="6363"/>
                  <a:pt x="33052" y="6365"/>
                  <a:pt x="33082" y="6370"/>
                </a:cubicBezTo>
                <a:lnTo>
                  <a:pt x="36776" y="6932"/>
                </a:lnTo>
                <a:cubicBezTo>
                  <a:pt x="37097" y="6986"/>
                  <a:pt x="37338" y="7280"/>
                  <a:pt x="37285" y="7628"/>
                </a:cubicBezTo>
                <a:lnTo>
                  <a:pt x="36562" y="12339"/>
                </a:lnTo>
                <a:cubicBezTo>
                  <a:pt x="36514" y="12651"/>
                  <a:pt x="36272" y="12856"/>
                  <a:pt x="35991" y="12856"/>
                </a:cubicBezTo>
                <a:cubicBezTo>
                  <a:pt x="35959" y="12856"/>
                  <a:pt x="35926" y="12853"/>
                  <a:pt x="35893" y="12848"/>
                </a:cubicBezTo>
                <a:lnTo>
                  <a:pt x="32172" y="12285"/>
                </a:lnTo>
                <a:cubicBezTo>
                  <a:pt x="31851" y="12232"/>
                  <a:pt x="31637" y="11937"/>
                  <a:pt x="31691" y="11616"/>
                </a:cubicBezTo>
                <a:lnTo>
                  <a:pt x="32413" y="6879"/>
                </a:lnTo>
                <a:cubicBezTo>
                  <a:pt x="32438" y="6588"/>
                  <a:pt x="32703" y="6363"/>
                  <a:pt x="32992" y="6363"/>
                </a:cubicBezTo>
                <a:close/>
                <a:moveTo>
                  <a:pt x="41870" y="7727"/>
                </a:moveTo>
                <a:cubicBezTo>
                  <a:pt x="41903" y="7727"/>
                  <a:pt x="41936" y="7730"/>
                  <a:pt x="41969" y="7735"/>
                </a:cubicBezTo>
                <a:lnTo>
                  <a:pt x="45689" y="8297"/>
                </a:lnTo>
                <a:cubicBezTo>
                  <a:pt x="46010" y="8351"/>
                  <a:pt x="46224" y="8645"/>
                  <a:pt x="46171" y="8966"/>
                </a:cubicBezTo>
                <a:lnTo>
                  <a:pt x="45448" y="13704"/>
                </a:lnTo>
                <a:cubicBezTo>
                  <a:pt x="45423" y="14007"/>
                  <a:pt x="45136" y="14215"/>
                  <a:pt x="44833" y="14215"/>
                </a:cubicBezTo>
                <a:cubicBezTo>
                  <a:pt x="44815" y="14215"/>
                  <a:pt x="44797" y="14214"/>
                  <a:pt x="44779" y="14213"/>
                </a:cubicBezTo>
                <a:lnTo>
                  <a:pt x="41085" y="13650"/>
                </a:lnTo>
                <a:cubicBezTo>
                  <a:pt x="40764" y="13597"/>
                  <a:pt x="40523" y="13276"/>
                  <a:pt x="40577" y="12955"/>
                </a:cubicBezTo>
                <a:lnTo>
                  <a:pt x="41300" y="8217"/>
                </a:lnTo>
                <a:cubicBezTo>
                  <a:pt x="41348" y="7929"/>
                  <a:pt x="41589" y="7727"/>
                  <a:pt x="41870" y="7727"/>
                </a:cubicBezTo>
                <a:close/>
                <a:moveTo>
                  <a:pt x="50785" y="9066"/>
                </a:moveTo>
                <a:cubicBezTo>
                  <a:pt x="50817" y="9066"/>
                  <a:pt x="50849" y="9069"/>
                  <a:pt x="50882" y="9074"/>
                </a:cubicBezTo>
                <a:lnTo>
                  <a:pt x="54575" y="9636"/>
                </a:lnTo>
                <a:cubicBezTo>
                  <a:pt x="54896" y="9689"/>
                  <a:pt x="55111" y="9984"/>
                  <a:pt x="55084" y="10305"/>
                </a:cubicBezTo>
                <a:lnTo>
                  <a:pt x="54361" y="15042"/>
                </a:lnTo>
                <a:cubicBezTo>
                  <a:pt x="54313" y="15333"/>
                  <a:pt x="54045" y="15558"/>
                  <a:pt x="53756" y="15558"/>
                </a:cubicBezTo>
                <a:cubicBezTo>
                  <a:pt x="53726" y="15558"/>
                  <a:pt x="53695" y="15556"/>
                  <a:pt x="53665" y="15551"/>
                </a:cubicBezTo>
                <a:lnTo>
                  <a:pt x="49972" y="14989"/>
                </a:lnTo>
                <a:cubicBezTo>
                  <a:pt x="49650" y="14935"/>
                  <a:pt x="49436" y="14641"/>
                  <a:pt x="49463" y="14320"/>
                </a:cubicBezTo>
                <a:lnTo>
                  <a:pt x="50186" y="9582"/>
                </a:lnTo>
                <a:cubicBezTo>
                  <a:pt x="50234" y="9291"/>
                  <a:pt x="50480" y="9066"/>
                  <a:pt x="50785" y="9066"/>
                </a:cubicBezTo>
                <a:close/>
                <a:moveTo>
                  <a:pt x="59713" y="10410"/>
                </a:moveTo>
                <a:cubicBezTo>
                  <a:pt x="59732" y="10410"/>
                  <a:pt x="59750" y="10410"/>
                  <a:pt x="59768" y="10412"/>
                </a:cubicBezTo>
                <a:lnTo>
                  <a:pt x="63461" y="10974"/>
                </a:lnTo>
                <a:cubicBezTo>
                  <a:pt x="63783" y="11027"/>
                  <a:pt x="64024" y="11349"/>
                  <a:pt x="63970" y="11670"/>
                </a:cubicBezTo>
                <a:lnTo>
                  <a:pt x="63247" y="16407"/>
                </a:lnTo>
                <a:cubicBezTo>
                  <a:pt x="63199" y="16695"/>
                  <a:pt x="62958" y="16897"/>
                  <a:pt x="62677" y="16897"/>
                </a:cubicBezTo>
                <a:cubicBezTo>
                  <a:pt x="62644" y="16897"/>
                  <a:pt x="62611" y="16895"/>
                  <a:pt x="62578" y="16889"/>
                </a:cubicBezTo>
                <a:lnTo>
                  <a:pt x="58858" y="16327"/>
                </a:lnTo>
                <a:cubicBezTo>
                  <a:pt x="58537" y="16300"/>
                  <a:pt x="58322" y="15979"/>
                  <a:pt x="58376" y="15658"/>
                </a:cubicBezTo>
                <a:lnTo>
                  <a:pt x="59072" y="10920"/>
                </a:lnTo>
                <a:cubicBezTo>
                  <a:pt x="59122" y="10617"/>
                  <a:pt x="59411" y="10410"/>
                  <a:pt x="59713" y="10410"/>
                </a:cubicBezTo>
                <a:close/>
                <a:moveTo>
                  <a:pt x="68556" y="11769"/>
                </a:moveTo>
                <a:cubicBezTo>
                  <a:pt x="68588" y="11769"/>
                  <a:pt x="68621" y="11771"/>
                  <a:pt x="68654" y="11777"/>
                </a:cubicBezTo>
                <a:lnTo>
                  <a:pt x="72348" y="12339"/>
                </a:lnTo>
                <a:cubicBezTo>
                  <a:pt x="72696" y="12392"/>
                  <a:pt x="72910" y="12687"/>
                  <a:pt x="72856" y="13008"/>
                </a:cubicBezTo>
                <a:lnTo>
                  <a:pt x="72134" y="17746"/>
                </a:lnTo>
                <a:cubicBezTo>
                  <a:pt x="72085" y="18037"/>
                  <a:pt x="71839" y="18262"/>
                  <a:pt x="71554" y="18262"/>
                </a:cubicBezTo>
                <a:cubicBezTo>
                  <a:pt x="71525" y="18262"/>
                  <a:pt x="71495" y="18259"/>
                  <a:pt x="71464" y="18254"/>
                </a:cubicBezTo>
                <a:lnTo>
                  <a:pt x="67771" y="17692"/>
                </a:lnTo>
                <a:cubicBezTo>
                  <a:pt x="67423" y="17639"/>
                  <a:pt x="67209" y="17344"/>
                  <a:pt x="67262" y="16996"/>
                </a:cubicBezTo>
                <a:lnTo>
                  <a:pt x="67985" y="12259"/>
                </a:lnTo>
                <a:cubicBezTo>
                  <a:pt x="68033" y="11971"/>
                  <a:pt x="68275" y="11769"/>
                  <a:pt x="68556" y="11769"/>
                </a:cubicBezTo>
                <a:close/>
                <a:moveTo>
                  <a:pt x="77450" y="13108"/>
                </a:moveTo>
                <a:cubicBezTo>
                  <a:pt x="77480" y="13108"/>
                  <a:pt x="77510" y="13110"/>
                  <a:pt x="77540" y="13115"/>
                </a:cubicBezTo>
                <a:lnTo>
                  <a:pt x="81261" y="13677"/>
                </a:lnTo>
                <a:cubicBezTo>
                  <a:pt x="81582" y="13731"/>
                  <a:pt x="81796" y="14025"/>
                  <a:pt x="81742" y="14373"/>
                </a:cubicBezTo>
                <a:lnTo>
                  <a:pt x="81046" y="19084"/>
                </a:lnTo>
                <a:cubicBezTo>
                  <a:pt x="80998" y="19375"/>
                  <a:pt x="80730" y="19600"/>
                  <a:pt x="80441" y="19600"/>
                </a:cubicBezTo>
                <a:cubicBezTo>
                  <a:pt x="80411" y="19600"/>
                  <a:pt x="80381" y="19597"/>
                  <a:pt x="80351" y="19592"/>
                </a:cubicBezTo>
                <a:lnTo>
                  <a:pt x="76657" y="19030"/>
                </a:lnTo>
                <a:cubicBezTo>
                  <a:pt x="76336" y="18977"/>
                  <a:pt x="76095" y="18682"/>
                  <a:pt x="76148" y="18361"/>
                </a:cubicBezTo>
                <a:lnTo>
                  <a:pt x="76871" y="13624"/>
                </a:lnTo>
                <a:cubicBezTo>
                  <a:pt x="76920" y="13333"/>
                  <a:pt x="77166" y="13108"/>
                  <a:pt x="77450" y="13108"/>
                </a:cubicBezTo>
                <a:close/>
                <a:moveTo>
                  <a:pt x="86399" y="14451"/>
                </a:moveTo>
                <a:cubicBezTo>
                  <a:pt x="86417" y="14451"/>
                  <a:pt x="86435" y="14452"/>
                  <a:pt x="86453" y="14453"/>
                </a:cubicBezTo>
                <a:lnTo>
                  <a:pt x="90147" y="15016"/>
                </a:lnTo>
                <a:cubicBezTo>
                  <a:pt x="90468" y="15069"/>
                  <a:pt x="90682" y="15390"/>
                  <a:pt x="90655" y="15711"/>
                </a:cubicBezTo>
                <a:lnTo>
                  <a:pt x="89933" y="20449"/>
                </a:lnTo>
                <a:cubicBezTo>
                  <a:pt x="89882" y="20752"/>
                  <a:pt x="89617" y="20960"/>
                  <a:pt x="89295" y="20960"/>
                </a:cubicBezTo>
                <a:cubicBezTo>
                  <a:pt x="89276" y="20960"/>
                  <a:pt x="89256" y="20959"/>
                  <a:pt x="89237" y="20958"/>
                </a:cubicBezTo>
                <a:lnTo>
                  <a:pt x="85543" y="20395"/>
                </a:lnTo>
                <a:cubicBezTo>
                  <a:pt x="85222" y="20342"/>
                  <a:pt x="85008" y="20021"/>
                  <a:pt x="85061" y="19700"/>
                </a:cubicBezTo>
                <a:lnTo>
                  <a:pt x="85757" y="14962"/>
                </a:lnTo>
                <a:cubicBezTo>
                  <a:pt x="85808" y="14659"/>
                  <a:pt x="86097" y="14451"/>
                  <a:pt x="86399" y="14451"/>
                </a:cubicBezTo>
                <a:close/>
                <a:moveTo>
                  <a:pt x="95241" y="15810"/>
                </a:moveTo>
                <a:cubicBezTo>
                  <a:pt x="95273" y="15810"/>
                  <a:pt x="95306" y="15813"/>
                  <a:pt x="95339" y="15818"/>
                </a:cubicBezTo>
                <a:lnTo>
                  <a:pt x="99033" y="16381"/>
                </a:lnTo>
                <a:cubicBezTo>
                  <a:pt x="99354" y="16434"/>
                  <a:pt x="99595" y="16729"/>
                  <a:pt x="99542" y="17050"/>
                </a:cubicBezTo>
                <a:lnTo>
                  <a:pt x="98819" y="21787"/>
                </a:lnTo>
                <a:cubicBezTo>
                  <a:pt x="98770" y="22078"/>
                  <a:pt x="98524" y="22303"/>
                  <a:pt x="98240" y="22303"/>
                </a:cubicBezTo>
                <a:cubicBezTo>
                  <a:pt x="98210" y="22303"/>
                  <a:pt x="98180" y="22301"/>
                  <a:pt x="98150" y="22296"/>
                </a:cubicBezTo>
                <a:lnTo>
                  <a:pt x="94456" y="21734"/>
                </a:lnTo>
                <a:cubicBezTo>
                  <a:pt x="94108" y="21680"/>
                  <a:pt x="93894" y="21386"/>
                  <a:pt x="93948" y="21038"/>
                </a:cubicBezTo>
                <a:lnTo>
                  <a:pt x="94670" y="16327"/>
                </a:lnTo>
                <a:cubicBezTo>
                  <a:pt x="94694" y="16015"/>
                  <a:pt x="94955" y="15810"/>
                  <a:pt x="95241" y="15810"/>
                </a:cubicBezTo>
                <a:close/>
                <a:moveTo>
                  <a:pt x="104136" y="17149"/>
                </a:moveTo>
                <a:cubicBezTo>
                  <a:pt x="104165" y="17149"/>
                  <a:pt x="104195" y="17152"/>
                  <a:pt x="104226" y="17157"/>
                </a:cubicBezTo>
                <a:lnTo>
                  <a:pt x="107946" y="17719"/>
                </a:lnTo>
                <a:cubicBezTo>
                  <a:pt x="108267" y="17772"/>
                  <a:pt x="108481" y="18067"/>
                  <a:pt x="108428" y="18415"/>
                </a:cubicBezTo>
                <a:lnTo>
                  <a:pt x="107705" y="23126"/>
                </a:lnTo>
                <a:cubicBezTo>
                  <a:pt x="107681" y="23438"/>
                  <a:pt x="107420" y="23642"/>
                  <a:pt x="107135" y="23642"/>
                </a:cubicBezTo>
                <a:cubicBezTo>
                  <a:pt x="107102" y="23642"/>
                  <a:pt x="107069" y="23640"/>
                  <a:pt x="107036" y="23634"/>
                </a:cubicBezTo>
                <a:lnTo>
                  <a:pt x="103342" y="23072"/>
                </a:lnTo>
                <a:cubicBezTo>
                  <a:pt x="103021" y="23018"/>
                  <a:pt x="102780" y="22724"/>
                  <a:pt x="102834" y="22403"/>
                </a:cubicBezTo>
                <a:lnTo>
                  <a:pt x="103556" y="17665"/>
                </a:lnTo>
                <a:cubicBezTo>
                  <a:pt x="103605" y="17374"/>
                  <a:pt x="103851" y="17149"/>
                  <a:pt x="104136" y="17149"/>
                </a:cubicBezTo>
                <a:close/>
                <a:moveTo>
                  <a:pt x="113033" y="18514"/>
                </a:moveTo>
                <a:cubicBezTo>
                  <a:pt x="113068" y="18514"/>
                  <a:pt x="113103" y="18516"/>
                  <a:pt x="113139" y="18522"/>
                </a:cubicBezTo>
                <a:lnTo>
                  <a:pt x="116832" y="19084"/>
                </a:lnTo>
                <a:cubicBezTo>
                  <a:pt x="117153" y="19137"/>
                  <a:pt x="117367" y="19432"/>
                  <a:pt x="117341" y="19753"/>
                </a:cubicBezTo>
                <a:lnTo>
                  <a:pt x="116618" y="24491"/>
                </a:lnTo>
                <a:cubicBezTo>
                  <a:pt x="116570" y="24782"/>
                  <a:pt x="116301" y="25007"/>
                  <a:pt x="116013" y="25007"/>
                </a:cubicBezTo>
                <a:cubicBezTo>
                  <a:pt x="115983" y="25007"/>
                  <a:pt x="115952" y="25004"/>
                  <a:pt x="115922" y="24999"/>
                </a:cubicBezTo>
                <a:lnTo>
                  <a:pt x="112228" y="24437"/>
                </a:lnTo>
                <a:cubicBezTo>
                  <a:pt x="111907" y="24384"/>
                  <a:pt x="111693" y="24089"/>
                  <a:pt x="111720" y="23741"/>
                </a:cubicBezTo>
                <a:lnTo>
                  <a:pt x="112443" y="19030"/>
                </a:lnTo>
                <a:cubicBezTo>
                  <a:pt x="112491" y="18718"/>
                  <a:pt x="112733" y="18514"/>
                  <a:pt x="113033" y="18514"/>
                </a:cubicBezTo>
                <a:close/>
                <a:moveTo>
                  <a:pt x="121934" y="19853"/>
                </a:moveTo>
                <a:cubicBezTo>
                  <a:pt x="121964" y="19853"/>
                  <a:pt x="121994" y="19855"/>
                  <a:pt x="122025" y="19860"/>
                </a:cubicBezTo>
                <a:lnTo>
                  <a:pt x="125718" y="20422"/>
                </a:lnTo>
                <a:cubicBezTo>
                  <a:pt x="126040" y="20476"/>
                  <a:pt x="126280" y="20770"/>
                  <a:pt x="126227" y="21118"/>
                </a:cubicBezTo>
                <a:lnTo>
                  <a:pt x="125504" y="25829"/>
                </a:lnTo>
                <a:cubicBezTo>
                  <a:pt x="125456" y="26120"/>
                  <a:pt x="125210" y="26345"/>
                  <a:pt x="124925" y="26345"/>
                </a:cubicBezTo>
                <a:cubicBezTo>
                  <a:pt x="124895" y="26345"/>
                  <a:pt x="124865" y="26342"/>
                  <a:pt x="124835" y="26337"/>
                </a:cubicBezTo>
                <a:lnTo>
                  <a:pt x="121115" y="25775"/>
                </a:lnTo>
                <a:cubicBezTo>
                  <a:pt x="120793" y="25722"/>
                  <a:pt x="120579" y="25427"/>
                  <a:pt x="120633" y="25106"/>
                </a:cubicBezTo>
                <a:lnTo>
                  <a:pt x="121356" y="20369"/>
                </a:lnTo>
                <a:cubicBezTo>
                  <a:pt x="121380" y="20078"/>
                  <a:pt x="121646" y="19853"/>
                  <a:pt x="121934" y="19853"/>
                </a:cubicBezTo>
                <a:close/>
                <a:moveTo>
                  <a:pt x="130813" y="21217"/>
                </a:moveTo>
                <a:cubicBezTo>
                  <a:pt x="130845" y="21217"/>
                  <a:pt x="130878" y="21220"/>
                  <a:pt x="130911" y="21225"/>
                </a:cubicBezTo>
                <a:lnTo>
                  <a:pt x="134605" y="21760"/>
                </a:lnTo>
                <a:cubicBezTo>
                  <a:pt x="134953" y="21814"/>
                  <a:pt x="135167" y="22135"/>
                  <a:pt x="135113" y="22456"/>
                </a:cubicBezTo>
                <a:lnTo>
                  <a:pt x="134390" y="27194"/>
                </a:lnTo>
                <a:cubicBezTo>
                  <a:pt x="134342" y="27482"/>
                  <a:pt x="134101" y="27684"/>
                  <a:pt x="133820" y="27684"/>
                </a:cubicBezTo>
                <a:cubicBezTo>
                  <a:pt x="133787" y="27684"/>
                  <a:pt x="133754" y="27681"/>
                  <a:pt x="133721" y="27676"/>
                </a:cubicBezTo>
                <a:lnTo>
                  <a:pt x="130028" y="27114"/>
                </a:lnTo>
                <a:cubicBezTo>
                  <a:pt x="129706" y="27087"/>
                  <a:pt x="129466" y="26766"/>
                  <a:pt x="129519" y="26444"/>
                </a:cubicBezTo>
                <a:lnTo>
                  <a:pt x="130242" y="21707"/>
                </a:lnTo>
                <a:cubicBezTo>
                  <a:pt x="130290" y="21419"/>
                  <a:pt x="130532" y="21217"/>
                  <a:pt x="130813" y="21217"/>
                </a:cubicBezTo>
                <a:close/>
                <a:moveTo>
                  <a:pt x="139719" y="22555"/>
                </a:moveTo>
                <a:cubicBezTo>
                  <a:pt x="139753" y="22555"/>
                  <a:pt x="139788" y="22558"/>
                  <a:pt x="139824" y="22563"/>
                </a:cubicBezTo>
                <a:lnTo>
                  <a:pt x="143518" y="23126"/>
                </a:lnTo>
                <a:cubicBezTo>
                  <a:pt x="143839" y="23179"/>
                  <a:pt x="144053" y="23473"/>
                  <a:pt x="143999" y="23795"/>
                </a:cubicBezTo>
                <a:lnTo>
                  <a:pt x="143303" y="28532"/>
                </a:lnTo>
                <a:cubicBezTo>
                  <a:pt x="143253" y="28835"/>
                  <a:pt x="142964" y="29043"/>
                  <a:pt x="142662" y="29043"/>
                </a:cubicBezTo>
                <a:cubicBezTo>
                  <a:pt x="142644" y="29043"/>
                  <a:pt x="142626" y="29042"/>
                  <a:pt x="142607" y="29041"/>
                </a:cubicBezTo>
                <a:lnTo>
                  <a:pt x="138914" y="28479"/>
                </a:lnTo>
                <a:cubicBezTo>
                  <a:pt x="138593" y="28425"/>
                  <a:pt x="138352" y="28104"/>
                  <a:pt x="138405" y="27783"/>
                </a:cubicBezTo>
                <a:lnTo>
                  <a:pt x="139128" y="23072"/>
                </a:lnTo>
                <a:cubicBezTo>
                  <a:pt x="139176" y="22760"/>
                  <a:pt x="139418" y="22555"/>
                  <a:pt x="139719" y="22555"/>
                </a:cubicBezTo>
                <a:close/>
                <a:moveTo>
                  <a:pt x="148620" y="23894"/>
                </a:moveTo>
                <a:cubicBezTo>
                  <a:pt x="148650" y="23894"/>
                  <a:pt x="148680" y="23897"/>
                  <a:pt x="148710" y="23902"/>
                </a:cubicBezTo>
                <a:lnTo>
                  <a:pt x="152404" y="24464"/>
                </a:lnTo>
                <a:cubicBezTo>
                  <a:pt x="152725" y="24517"/>
                  <a:pt x="152966" y="24812"/>
                  <a:pt x="152912" y="25160"/>
                </a:cubicBezTo>
                <a:lnTo>
                  <a:pt x="152190" y="29870"/>
                </a:lnTo>
                <a:cubicBezTo>
                  <a:pt x="152142" y="30183"/>
                  <a:pt x="151900" y="30387"/>
                  <a:pt x="151599" y="30387"/>
                </a:cubicBezTo>
                <a:cubicBezTo>
                  <a:pt x="151565" y="30387"/>
                  <a:pt x="151529" y="30384"/>
                  <a:pt x="151494" y="30379"/>
                </a:cubicBezTo>
                <a:lnTo>
                  <a:pt x="147800" y="29817"/>
                </a:lnTo>
                <a:cubicBezTo>
                  <a:pt x="147479" y="29763"/>
                  <a:pt x="147265" y="29469"/>
                  <a:pt x="147318" y="29148"/>
                </a:cubicBezTo>
                <a:lnTo>
                  <a:pt x="148014" y="24410"/>
                </a:lnTo>
                <a:cubicBezTo>
                  <a:pt x="148063" y="24119"/>
                  <a:pt x="148331" y="23894"/>
                  <a:pt x="148620" y="23894"/>
                </a:cubicBezTo>
                <a:close/>
                <a:moveTo>
                  <a:pt x="157498" y="25259"/>
                </a:moveTo>
                <a:cubicBezTo>
                  <a:pt x="157530" y="25259"/>
                  <a:pt x="157563" y="25261"/>
                  <a:pt x="157596" y="25267"/>
                </a:cubicBezTo>
                <a:lnTo>
                  <a:pt x="161290" y="25829"/>
                </a:lnTo>
                <a:cubicBezTo>
                  <a:pt x="161638" y="25856"/>
                  <a:pt x="161852" y="26177"/>
                  <a:pt x="161798" y="26498"/>
                </a:cubicBezTo>
                <a:lnTo>
                  <a:pt x="161076" y="31236"/>
                </a:lnTo>
                <a:cubicBezTo>
                  <a:pt x="161025" y="31539"/>
                  <a:pt x="160760" y="31746"/>
                  <a:pt x="160461" y="31746"/>
                </a:cubicBezTo>
                <a:cubicBezTo>
                  <a:pt x="160443" y="31746"/>
                  <a:pt x="160425" y="31746"/>
                  <a:pt x="160407" y="31744"/>
                </a:cubicBezTo>
                <a:lnTo>
                  <a:pt x="156713" y="31182"/>
                </a:lnTo>
                <a:cubicBezTo>
                  <a:pt x="156365" y="31128"/>
                  <a:pt x="156151" y="30807"/>
                  <a:pt x="156204" y="30486"/>
                </a:cubicBezTo>
                <a:lnTo>
                  <a:pt x="156927" y="25749"/>
                </a:lnTo>
                <a:cubicBezTo>
                  <a:pt x="156975" y="25461"/>
                  <a:pt x="157217" y="25259"/>
                  <a:pt x="157498" y="25259"/>
                </a:cubicBezTo>
                <a:close/>
                <a:moveTo>
                  <a:pt x="166393" y="26598"/>
                </a:moveTo>
                <a:cubicBezTo>
                  <a:pt x="166422" y="26598"/>
                  <a:pt x="166452" y="26600"/>
                  <a:pt x="166482" y="26605"/>
                </a:cubicBezTo>
                <a:lnTo>
                  <a:pt x="170203" y="27167"/>
                </a:lnTo>
                <a:cubicBezTo>
                  <a:pt x="170524" y="27221"/>
                  <a:pt x="170738" y="27515"/>
                  <a:pt x="170685" y="27863"/>
                </a:cubicBezTo>
                <a:lnTo>
                  <a:pt x="169989" y="32574"/>
                </a:lnTo>
                <a:cubicBezTo>
                  <a:pt x="169940" y="32865"/>
                  <a:pt x="169672" y="33090"/>
                  <a:pt x="169383" y="33090"/>
                </a:cubicBezTo>
                <a:cubicBezTo>
                  <a:pt x="169353" y="33090"/>
                  <a:pt x="169323" y="33087"/>
                  <a:pt x="169293" y="33082"/>
                </a:cubicBezTo>
                <a:lnTo>
                  <a:pt x="165599" y="32520"/>
                </a:lnTo>
                <a:cubicBezTo>
                  <a:pt x="165278" y="32467"/>
                  <a:pt x="165037" y="32172"/>
                  <a:pt x="165091" y="31851"/>
                </a:cubicBezTo>
                <a:lnTo>
                  <a:pt x="165813" y="27114"/>
                </a:lnTo>
                <a:cubicBezTo>
                  <a:pt x="165862" y="26823"/>
                  <a:pt x="166108" y="26598"/>
                  <a:pt x="166393" y="26598"/>
                </a:cubicBezTo>
                <a:close/>
                <a:moveTo>
                  <a:pt x="175341" y="27941"/>
                </a:moveTo>
                <a:cubicBezTo>
                  <a:pt x="175359" y="27941"/>
                  <a:pt x="175377" y="27942"/>
                  <a:pt x="175395" y="27943"/>
                </a:cubicBezTo>
                <a:lnTo>
                  <a:pt x="179089" y="28505"/>
                </a:lnTo>
                <a:cubicBezTo>
                  <a:pt x="179410" y="28559"/>
                  <a:pt x="179651" y="28880"/>
                  <a:pt x="179598" y="29201"/>
                </a:cubicBezTo>
                <a:lnTo>
                  <a:pt x="178875" y="33939"/>
                </a:lnTo>
                <a:cubicBezTo>
                  <a:pt x="178827" y="34227"/>
                  <a:pt x="178585" y="34429"/>
                  <a:pt x="178285" y="34429"/>
                </a:cubicBezTo>
                <a:cubicBezTo>
                  <a:pt x="178250" y="34429"/>
                  <a:pt x="178215" y="34426"/>
                  <a:pt x="178179" y="34421"/>
                </a:cubicBezTo>
                <a:lnTo>
                  <a:pt x="174485" y="33859"/>
                </a:lnTo>
                <a:cubicBezTo>
                  <a:pt x="174164" y="33805"/>
                  <a:pt x="173950" y="33511"/>
                  <a:pt x="173977" y="33189"/>
                </a:cubicBezTo>
                <a:lnTo>
                  <a:pt x="174699" y="28452"/>
                </a:lnTo>
                <a:cubicBezTo>
                  <a:pt x="174750" y="28149"/>
                  <a:pt x="175039" y="27941"/>
                  <a:pt x="175341" y="27941"/>
                </a:cubicBezTo>
                <a:close/>
                <a:moveTo>
                  <a:pt x="184182" y="29300"/>
                </a:moveTo>
                <a:cubicBezTo>
                  <a:pt x="184215" y="29300"/>
                  <a:pt x="184248" y="29303"/>
                  <a:pt x="184282" y="29308"/>
                </a:cubicBezTo>
                <a:lnTo>
                  <a:pt x="187975" y="29870"/>
                </a:lnTo>
                <a:cubicBezTo>
                  <a:pt x="188296" y="29924"/>
                  <a:pt x="188537" y="30218"/>
                  <a:pt x="188484" y="30540"/>
                </a:cubicBezTo>
                <a:lnTo>
                  <a:pt x="187761" y="35277"/>
                </a:lnTo>
                <a:cubicBezTo>
                  <a:pt x="187711" y="35580"/>
                  <a:pt x="187446" y="35788"/>
                  <a:pt x="187146" y="35788"/>
                </a:cubicBezTo>
                <a:cubicBezTo>
                  <a:pt x="187128" y="35788"/>
                  <a:pt x="187110" y="35787"/>
                  <a:pt x="187092" y="35786"/>
                </a:cubicBezTo>
                <a:lnTo>
                  <a:pt x="183398" y="35224"/>
                </a:lnTo>
                <a:cubicBezTo>
                  <a:pt x="183050" y="35170"/>
                  <a:pt x="182836" y="34849"/>
                  <a:pt x="182890" y="34528"/>
                </a:cubicBezTo>
                <a:lnTo>
                  <a:pt x="183612" y="29790"/>
                </a:lnTo>
                <a:cubicBezTo>
                  <a:pt x="183636" y="29502"/>
                  <a:pt x="183897" y="29300"/>
                  <a:pt x="184182" y="29300"/>
                </a:cubicBezTo>
                <a:close/>
                <a:moveTo>
                  <a:pt x="193078" y="30639"/>
                </a:moveTo>
                <a:cubicBezTo>
                  <a:pt x="193108" y="30639"/>
                  <a:pt x="193138" y="30642"/>
                  <a:pt x="193168" y="30647"/>
                </a:cubicBezTo>
                <a:lnTo>
                  <a:pt x="196888" y="31209"/>
                </a:lnTo>
                <a:cubicBezTo>
                  <a:pt x="197209" y="31262"/>
                  <a:pt x="197424" y="31557"/>
                  <a:pt x="197370" y="31878"/>
                </a:cubicBezTo>
                <a:lnTo>
                  <a:pt x="196647" y="36615"/>
                </a:lnTo>
                <a:cubicBezTo>
                  <a:pt x="196623" y="36906"/>
                  <a:pt x="196357" y="37131"/>
                  <a:pt x="196069" y="37131"/>
                </a:cubicBezTo>
                <a:cubicBezTo>
                  <a:pt x="196039" y="37131"/>
                  <a:pt x="196008" y="37129"/>
                  <a:pt x="195978" y="37124"/>
                </a:cubicBezTo>
                <a:lnTo>
                  <a:pt x="192285" y="36562"/>
                </a:lnTo>
                <a:cubicBezTo>
                  <a:pt x="191963" y="36508"/>
                  <a:pt x="191722" y="36214"/>
                  <a:pt x="191776" y="35893"/>
                </a:cubicBezTo>
                <a:lnTo>
                  <a:pt x="192499" y="31155"/>
                </a:lnTo>
                <a:cubicBezTo>
                  <a:pt x="192547" y="30864"/>
                  <a:pt x="192793" y="30639"/>
                  <a:pt x="193078" y="30639"/>
                </a:cubicBezTo>
                <a:close/>
                <a:moveTo>
                  <a:pt x="202022" y="31983"/>
                </a:moveTo>
                <a:cubicBezTo>
                  <a:pt x="202042" y="31983"/>
                  <a:pt x="202061" y="31983"/>
                  <a:pt x="202081" y="31985"/>
                </a:cubicBezTo>
                <a:lnTo>
                  <a:pt x="205774" y="32547"/>
                </a:lnTo>
                <a:cubicBezTo>
                  <a:pt x="206096" y="32601"/>
                  <a:pt x="206310" y="32922"/>
                  <a:pt x="206283" y="33243"/>
                </a:cubicBezTo>
                <a:lnTo>
                  <a:pt x="205560" y="37980"/>
                </a:lnTo>
                <a:cubicBezTo>
                  <a:pt x="205512" y="38268"/>
                  <a:pt x="205249" y="38470"/>
                  <a:pt x="204964" y="38470"/>
                </a:cubicBezTo>
                <a:cubicBezTo>
                  <a:pt x="204931" y="38470"/>
                  <a:pt x="204898" y="38468"/>
                  <a:pt x="204864" y="38462"/>
                </a:cubicBezTo>
                <a:lnTo>
                  <a:pt x="201171" y="37900"/>
                </a:lnTo>
                <a:cubicBezTo>
                  <a:pt x="200850" y="37873"/>
                  <a:pt x="200635" y="37552"/>
                  <a:pt x="200662" y="37231"/>
                </a:cubicBezTo>
                <a:lnTo>
                  <a:pt x="201385" y="32493"/>
                </a:lnTo>
                <a:cubicBezTo>
                  <a:pt x="201435" y="32190"/>
                  <a:pt x="201700" y="31983"/>
                  <a:pt x="202022" y="31983"/>
                </a:cubicBezTo>
                <a:close/>
                <a:moveTo>
                  <a:pt x="210868" y="33342"/>
                </a:moveTo>
                <a:cubicBezTo>
                  <a:pt x="210901" y="33342"/>
                  <a:pt x="210934" y="33344"/>
                  <a:pt x="210967" y="33350"/>
                </a:cubicBezTo>
                <a:lnTo>
                  <a:pt x="214661" y="33912"/>
                </a:lnTo>
                <a:cubicBezTo>
                  <a:pt x="214982" y="33966"/>
                  <a:pt x="215223" y="34260"/>
                  <a:pt x="215169" y="34581"/>
                </a:cubicBezTo>
                <a:lnTo>
                  <a:pt x="214446" y="39319"/>
                </a:lnTo>
                <a:cubicBezTo>
                  <a:pt x="214398" y="39610"/>
                  <a:pt x="214152" y="39835"/>
                  <a:pt x="213867" y="39835"/>
                </a:cubicBezTo>
                <a:cubicBezTo>
                  <a:pt x="213838" y="39835"/>
                  <a:pt x="213808" y="39832"/>
                  <a:pt x="213777" y="39827"/>
                </a:cubicBezTo>
                <a:lnTo>
                  <a:pt x="210057" y="39265"/>
                </a:lnTo>
                <a:cubicBezTo>
                  <a:pt x="209736" y="39212"/>
                  <a:pt x="209522" y="38917"/>
                  <a:pt x="209575" y="38569"/>
                </a:cubicBezTo>
                <a:lnTo>
                  <a:pt x="210298" y="33859"/>
                </a:lnTo>
                <a:cubicBezTo>
                  <a:pt x="210322" y="33546"/>
                  <a:pt x="210583" y="33342"/>
                  <a:pt x="210868" y="33342"/>
                </a:cubicBezTo>
                <a:close/>
                <a:moveTo>
                  <a:pt x="219763" y="34681"/>
                </a:moveTo>
                <a:cubicBezTo>
                  <a:pt x="219793" y="34681"/>
                  <a:pt x="219823" y="34683"/>
                  <a:pt x="219853" y="34688"/>
                </a:cubicBezTo>
                <a:lnTo>
                  <a:pt x="223547" y="35250"/>
                </a:lnTo>
                <a:cubicBezTo>
                  <a:pt x="223895" y="35304"/>
                  <a:pt x="224109" y="35598"/>
                  <a:pt x="224055" y="35946"/>
                </a:cubicBezTo>
                <a:lnTo>
                  <a:pt x="223333" y="40684"/>
                </a:lnTo>
                <a:cubicBezTo>
                  <a:pt x="223285" y="40972"/>
                  <a:pt x="223043" y="41174"/>
                  <a:pt x="222762" y="41174"/>
                </a:cubicBezTo>
                <a:cubicBezTo>
                  <a:pt x="222730" y="41174"/>
                  <a:pt x="222697" y="41171"/>
                  <a:pt x="222664" y="41166"/>
                </a:cubicBezTo>
                <a:lnTo>
                  <a:pt x="218970" y="40603"/>
                </a:lnTo>
                <a:cubicBezTo>
                  <a:pt x="218622" y="40577"/>
                  <a:pt x="218408" y="40256"/>
                  <a:pt x="218461" y="39934"/>
                </a:cubicBezTo>
                <a:lnTo>
                  <a:pt x="219184" y="35197"/>
                </a:lnTo>
                <a:cubicBezTo>
                  <a:pt x="219232" y="34906"/>
                  <a:pt x="219479" y="34681"/>
                  <a:pt x="219763" y="34681"/>
                </a:cubicBezTo>
                <a:close/>
                <a:moveTo>
                  <a:pt x="228660" y="36045"/>
                </a:moveTo>
                <a:cubicBezTo>
                  <a:pt x="228695" y="36045"/>
                  <a:pt x="228730" y="36048"/>
                  <a:pt x="228766" y="36053"/>
                </a:cubicBezTo>
                <a:lnTo>
                  <a:pt x="232460" y="36615"/>
                </a:lnTo>
                <a:cubicBezTo>
                  <a:pt x="232781" y="36642"/>
                  <a:pt x="232995" y="36963"/>
                  <a:pt x="232942" y="37285"/>
                </a:cubicBezTo>
                <a:lnTo>
                  <a:pt x="232246" y="42022"/>
                </a:lnTo>
                <a:cubicBezTo>
                  <a:pt x="232195" y="42325"/>
                  <a:pt x="231906" y="42533"/>
                  <a:pt x="231604" y="42533"/>
                </a:cubicBezTo>
                <a:cubicBezTo>
                  <a:pt x="231586" y="42533"/>
                  <a:pt x="231568" y="42532"/>
                  <a:pt x="231550" y="42531"/>
                </a:cubicBezTo>
                <a:lnTo>
                  <a:pt x="227856" y="41969"/>
                </a:lnTo>
                <a:cubicBezTo>
                  <a:pt x="227535" y="41915"/>
                  <a:pt x="227294" y="41594"/>
                  <a:pt x="227348" y="41273"/>
                </a:cubicBezTo>
                <a:lnTo>
                  <a:pt x="228070" y="36535"/>
                </a:lnTo>
                <a:cubicBezTo>
                  <a:pt x="228118" y="36247"/>
                  <a:pt x="228360" y="36045"/>
                  <a:pt x="228660" y="36045"/>
                </a:cubicBezTo>
                <a:close/>
                <a:moveTo>
                  <a:pt x="237562" y="37384"/>
                </a:moveTo>
                <a:cubicBezTo>
                  <a:pt x="237592" y="37384"/>
                  <a:pt x="237622" y="37387"/>
                  <a:pt x="237652" y="37392"/>
                </a:cubicBezTo>
                <a:lnTo>
                  <a:pt x="241346" y="37954"/>
                </a:lnTo>
                <a:cubicBezTo>
                  <a:pt x="241667" y="38007"/>
                  <a:pt x="241908" y="38302"/>
                  <a:pt x="241854" y="38623"/>
                </a:cubicBezTo>
                <a:lnTo>
                  <a:pt x="241132" y="43360"/>
                </a:lnTo>
                <a:cubicBezTo>
                  <a:pt x="241083" y="43651"/>
                  <a:pt x="240837" y="43876"/>
                  <a:pt x="240533" y="43876"/>
                </a:cubicBezTo>
                <a:cubicBezTo>
                  <a:pt x="240501" y="43876"/>
                  <a:pt x="240469" y="43874"/>
                  <a:pt x="240436" y="43869"/>
                </a:cubicBezTo>
                <a:lnTo>
                  <a:pt x="236742" y="43307"/>
                </a:lnTo>
                <a:cubicBezTo>
                  <a:pt x="236421" y="43253"/>
                  <a:pt x="236207" y="42959"/>
                  <a:pt x="236260" y="42638"/>
                </a:cubicBezTo>
                <a:lnTo>
                  <a:pt x="236956" y="37900"/>
                </a:lnTo>
                <a:cubicBezTo>
                  <a:pt x="237005" y="37609"/>
                  <a:pt x="237273" y="37384"/>
                  <a:pt x="237562" y="37384"/>
                </a:cubicBezTo>
                <a:close/>
                <a:moveTo>
                  <a:pt x="246484" y="38728"/>
                </a:moveTo>
                <a:cubicBezTo>
                  <a:pt x="246502" y="38728"/>
                  <a:pt x="246520" y="38728"/>
                  <a:pt x="246538" y="38730"/>
                </a:cubicBezTo>
                <a:lnTo>
                  <a:pt x="250232" y="39292"/>
                </a:lnTo>
                <a:cubicBezTo>
                  <a:pt x="250553" y="39345"/>
                  <a:pt x="250794" y="39667"/>
                  <a:pt x="250741" y="39988"/>
                </a:cubicBezTo>
                <a:lnTo>
                  <a:pt x="250018" y="44699"/>
                </a:lnTo>
                <a:cubicBezTo>
                  <a:pt x="249970" y="45011"/>
                  <a:pt x="249728" y="45215"/>
                  <a:pt x="249447" y="45215"/>
                </a:cubicBezTo>
                <a:cubicBezTo>
                  <a:pt x="249415" y="45215"/>
                  <a:pt x="249382" y="45213"/>
                  <a:pt x="249349" y="45207"/>
                </a:cubicBezTo>
                <a:lnTo>
                  <a:pt x="245655" y="44645"/>
                </a:lnTo>
                <a:cubicBezTo>
                  <a:pt x="245307" y="44592"/>
                  <a:pt x="245093" y="44297"/>
                  <a:pt x="245147" y="43976"/>
                </a:cubicBezTo>
                <a:lnTo>
                  <a:pt x="245869" y="39238"/>
                </a:lnTo>
                <a:cubicBezTo>
                  <a:pt x="245920" y="38935"/>
                  <a:pt x="246185" y="38728"/>
                  <a:pt x="246484" y="38728"/>
                </a:cubicBezTo>
                <a:close/>
                <a:moveTo>
                  <a:pt x="255326" y="40087"/>
                </a:moveTo>
                <a:cubicBezTo>
                  <a:pt x="255359" y="40087"/>
                  <a:pt x="255392" y="40089"/>
                  <a:pt x="255425" y="40095"/>
                </a:cubicBezTo>
                <a:lnTo>
                  <a:pt x="259145" y="40657"/>
                </a:lnTo>
                <a:cubicBezTo>
                  <a:pt x="259466" y="40711"/>
                  <a:pt x="259680" y="41005"/>
                  <a:pt x="259627" y="41326"/>
                </a:cubicBezTo>
                <a:lnTo>
                  <a:pt x="258931" y="46064"/>
                </a:lnTo>
                <a:cubicBezTo>
                  <a:pt x="258880" y="46367"/>
                  <a:pt x="258592" y="46574"/>
                  <a:pt x="258289" y="46574"/>
                </a:cubicBezTo>
                <a:cubicBezTo>
                  <a:pt x="258271" y="46574"/>
                  <a:pt x="258253" y="46574"/>
                  <a:pt x="258235" y="46572"/>
                </a:cubicBezTo>
                <a:lnTo>
                  <a:pt x="254541" y="46010"/>
                </a:lnTo>
                <a:cubicBezTo>
                  <a:pt x="254220" y="45957"/>
                  <a:pt x="253979" y="45635"/>
                  <a:pt x="254033" y="45314"/>
                </a:cubicBezTo>
                <a:lnTo>
                  <a:pt x="254756" y="40577"/>
                </a:lnTo>
                <a:cubicBezTo>
                  <a:pt x="254804" y="40289"/>
                  <a:pt x="255045" y="40087"/>
                  <a:pt x="255326" y="40087"/>
                </a:cubicBezTo>
                <a:close/>
                <a:moveTo>
                  <a:pt x="264247" y="41426"/>
                </a:moveTo>
                <a:cubicBezTo>
                  <a:pt x="264277" y="41426"/>
                  <a:pt x="264307" y="41428"/>
                  <a:pt x="264338" y="41433"/>
                </a:cubicBezTo>
                <a:lnTo>
                  <a:pt x="268031" y="41995"/>
                </a:lnTo>
                <a:cubicBezTo>
                  <a:pt x="268352" y="42049"/>
                  <a:pt x="268567" y="42343"/>
                  <a:pt x="268540" y="42664"/>
                </a:cubicBezTo>
                <a:lnTo>
                  <a:pt x="267817" y="47402"/>
                </a:lnTo>
                <a:cubicBezTo>
                  <a:pt x="267769" y="47693"/>
                  <a:pt x="267523" y="47918"/>
                  <a:pt x="267218" y="47918"/>
                </a:cubicBezTo>
                <a:cubicBezTo>
                  <a:pt x="267186" y="47918"/>
                  <a:pt x="267154" y="47916"/>
                  <a:pt x="267121" y="47910"/>
                </a:cubicBezTo>
                <a:lnTo>
                  <a:pt x="263428" y="47348"/>
                </a:lnTo>
                <a:cubicBezTo>
                  <a:pt x="263106" y="47295"/>
                  <a:pt x="262892" y="47000"/>
                  <a:pt x="262919" y="46679"/>
                </a:cubicBezTo>
                <a:lnTo>
                  <a:pt x="263642" y="41942"/>
                </a:lnTo>
                <a:cubicBezTo>
                  <a:pt x="263690" y="41651"/>
                  <a:pt x="263958" y="41426"/>
                  <a:pt x="264247" y="41426"/>
                </a:cubicBezTo>
                <a:close/>
                <a:moveTo>
                  <a:pt x="13768" y="13536"/>
                </a:moveTo>
                <a:cubicBezTo>
                  <a:pt x="13800" y="13536"/>
                  <a:pt x="13832" y="13538"/>
                  <a:pt x="13865" y="13543"/>
                </a:cubicBezTo>
                <a:lnTo>
                  <a:pt x="61909" y="20824"/>
                </a:lnTo>
                <a:cubicBezTo>
                  <a:pt x="62257" y="20877"/>
                  <a:pt x="62525" y="21198"/>
                  <a:pt x="62471" y="21573"/>
                </a:cubicBezTo>
                <a:lnTo>
                  <a:pt x="56342" y="61936"/>
                </a:lnTo>
                <a:cubicBezTo>
                  <a:pt x="56293" y="62275"/>
                  <a:pt x="56003" y="62505"/>
                  <a:pt x="55670" y="62505"/>
                </a:cubicBezTo>
                <a:cubicBezTo>
                  <a:pt x="55635" y="62505"/>
                  <a:pt x="55601" y="62503"/>
                  <a:pt x="55566" y="62498"/>
                </a:cubicBezTo>
                <a:lnTo>
                  <a:pt x="7548" y="55218"/>
                </a:lnTo>
                <a:cubicBezTo>
                  <a:pt x="7173" y="55164"/>
                  <a:pt x="6932" y="54816"/>
                  <a:pt x="6986" y="54441"/>
                </a:cubicBezTo>
                <a:lnTo>
                  <a:pt x="13115" y="14105"/>
                </a:lnTo>
                <a:cubicBezTo>
                  <a:pt x="13164" y="13766"/>
                  <a:pt x="13454" y="13536"/>
                  <a:pt x="13768" y="13536"/>
                </a:cubicBezTo>
                <a:close/>
                <a:moveTo>
                  <a:pt x="6620" y="60241"/>
                </a:moveTo>
                <a:cubicBezTo>
                  <a:pt x="6652" y="60241"/>
                  <a:pt x="6685" y="60244"/>
                  <a:pt x="6718" y="60249"/>
                </a:cubicBezTo>
                <a:lnTo>
                  <a:pt x="10412" y="60812"/>
                </a:lnTo>
                <a:cubicBezTo>
                  <a:pt x="10733" y="60865"/>
                  <a:pt x="10947" y="61159"/>
                  <a:pt x="10921" y="61481"/>
                </a:cubicBezTo>
                <a:lnTo>
                  <a:pt x="10198" y="66218"/>
                </a:lnTo>
                <a:cubicBezTo>
                  <a:pt x="10149" y="66509"/>
                  <a:pt x="9903" y="66734"/>
                  <a:pt x="9599" y="66734"/>
                </a:cubicBezTo>
                <a:cubicBezTo>
                  <a:pt x="9567" y="66734"/>
                  <a:pt x="9535" y="66732"/>
                  <a:pt x="9502" y="66727"/>
                </a:cubicBezTo>
                <a:lnTo>
                  <a:pt x="5808" y="66165"/>
                </a:lnTo>
                <a:cubicBezTo>
                  <a:pt x="5487" y="66111"/>
                  <a:pt x="5273" y="65817"/>
                  <a:pt x="5300" y="65469"/>
                </a:cubicBezTo>
                <a:lnTo>
                  <a:pt x="6022" y="60758"/>
                </a:lnTo>
                <a:cubicBezTo>
                  <a:pt x="6070" y="60446"/>
                  <a:pt x="6334" y="60241"/>
                  <a:pt x="6620" y="60241"/>
                </a:cubicBezTo>
                <a:close/>
                <a:moveTo>
                  <a:pt x="15514" y="61580"/>
                </a:moveTo>
                <a:cubicBezTo>
                  <a:pt x="15544" y="61580"/>
                  <a:pt x="15574" y="61583"/>
                  <a:pt x="15604" y="61588"/>
                </a:cubicBezTo>
                <a:lnTo>
                  <a:pt x="19298" y="62150"/>
                </a:lnTo>
                <a:cubicBezTo>
                  <a:pt x="19619" y="62203"/>
                  <a:pt x="19860" y="62498"/>
                  <a:pt x="19807" y="62846"/>
                </a:cubicBezTo>
                <a:lnTo>
                  <a:pt x="19084" y="67556"/>
                </a:lnTo>
                <a:cubicBezTo>
                  <a:pt x="19036" y="67869"/>
                  <a:pt x="18794" y="68073"/>
                  <a:pt x="18513" y="68073"/>
                </a:cubicBezTo>
                <a:cubicBezTo>
                  <a:pt x="18481" y="68073"/>
                  <a:pt x="18448" y="68071"/>
                  <a:pt x="18415" y="68065"/>
                </a:cubicBezTo>
                <a:lnTo>
                  <a:pt x="14694" y="67503"/>
                </a:lnTo>
                <a:cubicBezTo>
                  <a:pt x="14373" y="67449"/>
                  <a:pt x="14159" y="67155"/>
                  <a:pt x="14213" y="66834"/>
                </a:cubicBezTo>
                <a:lnTo>
                  <a:pt x="14935" y="62096"/>
                </a:lnTo>
                <a:cubicBezTo>
                  <a:pt x="14960" y="61805"/>
                  <a:pt x="15225" y="61580"/>
                  <a:pt x="15514" y="61580"/>
                </a:cubicBezTo>
                <a:close/>
                <a:moveTo>
                  <a:pt x="24392" y="62945"/>
                </a:moveTo>
                <a:cubicBezTo>
                  <a:pt x="24425" y="62945"/>
                  <a:pt x="24458" y="62947"/>
                  <a:pt x="24491" y="62953"/>
                </a:cubicBezTo>
                <a:lnTo>
                  <a:pt x="28184" y="63515"/>
                </a:lnTo>
                <a:cubicBezTo>
                  <a:pt x="28532" y="63542"/>
                  <a:pt x="28746" y="63863"/>
                  <a:pt x="28693" y="64184"/>
                </a:cubicBezTo>
                <a:lnTo>
                  <a:pt x="27970" y="68922"/>
                </a:lnTo>
                <a:cubicBezTo>
                  <a:pt x="27945" y="69225"/>
                  <a:pt x="27658" y="69432"/>
                  <a:pt x="27355" y="69432"/>
                </a:cubicBezTo>
                <a:cubicBezTo>
                  <a:pt x="27337" y="69432"/>
                  <a:pt x="27319" y="69432"/>
                  <a:pt x="27301" y="69430"/>
                </a:cubicBezTo>
                <a:lnTo>
                  <a:pt x="23607" y="68868"/>
                </a:lnTo>
                <a:cubicBezTo>
                  <a:pt x="23286" y="68814"/>
                  <a:pt x="23045" y="68493"/>
                  <a:pt x="23099" y="68172"/>
                </a:cubicBezTo>
                <a:lnTo>
                  <a:pt x="23822" y="63435"/>
                </a:lnTo>
                <a:cubicBezTo>
                  <a:pt x="23870" y="63147"/>
                  <a:pt x="24111" y="62945"/>
                  <a:pt x="24392" y="62945"/>
                </a:cubicBezTo>
                <a:close/>
                <a:moveTo>
                  <a:pt x="67132" y="21619"/>
                </a:moveTo>
                <a:cubicBezTo>
                  <a:pt x="67166" y="21619"/>
                  <a:pt x="67200" y="21622"/>
                  <a:pt x="67235" y="21627"/>
                </a:cubicBezTo>
                <a:lnTo>
                  <a:pt x="115253" y="28907"/>
                </a:lnTo>
                <a:cubicBezTo>
                  <a:pt x="115628" y="28960"/>
                  <a:pt x="115869" y="29308"/>
                  <a:pt x="115815" y="29656"/>
                </a:cubicBezTo>
                <a:lnTo>
                  <a:pt x="109713" y="70019"/>
                </a:lnTo>
                <a:cubicBezTo>
                  <a:pt x="109640" y="70359"/>
                  <a:pt x="109369" y="70588"/>
                  <a:pt x="109040" y="70588"/>
                </a:cubicBezTo>
                <a:cubicBezTo>
                  <a:pt x="109006" y="70588"/>
                  <a:pt x="108971" y="70586"/>
                  <a:pt x="108936" y="70581"/>
                </a:cubicBezTo>
                <a:lnTo>
                  <a:pt x="60919" y="63301"/>
                </a:lnTo>
                <a:cubicBezTo>
                  <a:pt x="60544" y="63247"/>
                  <a:pt x="60303" y="62899"/>
                  <a:pt x="60357" y="62551"/>
                </a:cubicBezTo>
                <a:lnTo>
                  <a:pt x="66459" y="22189"/>
                </a:lnTo>
                <a:cubicBezTo>
                  <a:pt x="66532" y="21849"/>
                  <a:pt x="66803" y="21619"/>
                  <a:pt x="67132" y="21619"/>
                </a:cubicBezTo>
                <a:close/>
                <a:moveTo>
                  <a:pt x="33307" y="64284"/>
                </a:moveTo>
                <a:cubicBezTo>
                  <a:pt x="33339" y="64284"/>
                  <a:pt x="33371" y="64286"/>
                  <a:pt x="33404" y="64291"/>
                </a:cubicBezTo>
                <a:lnTo>
                  <a:pt x="37097" y="64853"/>
                </a:lnTo>
                <a:cubicBezTo>
                  <a:pt x="37418" y="64907"/>
                  <a:pt x="37633" y="65201"/>
                  <a:pt x="37606" y="65522"/>
                </a:cubicBezTo>
                <a:lnTo>
                  <a:pt x="36883" y="70260"/>
                </a:lnTo>
                <a:cubicBezTo>
                  <a:pt x="36835" y="70551"/>
                  <a:pt x="36567" y="70776"/>
                  <a:pt x="36278" y="70776"/>
                </a:cubicBezTo>
                <a:cubicBezTo>
                  <a:pt x="36248" y="70776"/>
                  <a:pt x="36218" y="70773"/>
                  <a:pt x="36187" y="70768"/>
                </a:cubicBezTo>
                <a:lnTo>
                  <a:pt x="32494" y="70206"/>
                </a:lnTo>
                <a:cubicBezTo>
                  <a:pt x="32172" y="70153"/>
                  <a:pt x="31958" y="69858"/>
                  <a:pt x="31985" y="69537"/>
                </a:cubicBezTo>
                <a:lnTo>
                  <a:pt x="32708" y="64800"/>
                </a:lnTo>
                <a:cubicBezTo>
                  <a:pt x="32756" y="64509"/>
                  <a:pt x="33002" y="64284"/>
                  <a:pt x="33307" y="64284"/>
                </a:cubicBezTo>
                <a:close/>
                <a:moveTo>
                  <a:pt x="42236" y="65627"/>
                </a:moveTo>
                <a:cubicBezTo>
                  <a:pt x="42254" y="65627"/>
                  <a:pt x="42272" y="65628"/>
                  <a:pt x="42290" y="65629"/>
                </a:cubicBezTo>
                <a:lnTo>
                  <a:pt x="45984" y="66191"/>
                </a:lnTo>
                <a:cubicBezTo>
                  <a:pt x="46305" y="66245"/>
                  <a:pt x="46546" y="66566"/>
                  <a:pt x="46492" y="66887"/>
                </a:cubicBezTo>
                <a:lnTo>
                  <a:pt x="45769" y="71625"/>
                </a:lnTo>
                <a:cubicBezTo>
                  <a:pt x="45721" y="71913"/>
                  <a:pt x="45480" y="72115"/>
                  <a:pt x="45199" y="72115"/>
                </a:cubicBezTo>
                <a:cubicBezTo>
                  <a:pt x="45166" y="72115"/>
                  <a:pt x="45133" y="72112"/>
                  <a:pt x="45100" y="72107"/>
                </a:cubicBezTo>
                <a:lnTo>
                  <a:pt x="41380" y="71545"/>
                </a:lnTo>
                <a:cubicBezTo>
                  <a:pt x="41059" y="71491"/>
                  <a:pt x="40844" y="71197"/>
                  <a:pt x="40898" y="70875"/>
                </a:cubicBezTo>
                <a:lnTo>
                  <a:pt x="41594" y="66138"/>
                </a:lnTo>
                <a:cubicBezTo>
                  <a:pt x="41644" y="65835"/>
                  <a:pt x="41933" y="65627"/>
                  <a:pt x="42236" y="65627"/>
                </a:cubicBezTo>
                <a:close/>
                <a:moveTo>
                  <a:pt x="51078" y="66986"/>
                </a:moveTo>
                <a:cubicBezTo>
                  <a:pt x="51110" y="66986"/>
                  <a:pt x="51143" y="66989"/>
                  <a:pt x="51176" y="66994"/>
                </a:cubicBezTo>
                <a:lnTo>
                  <a:pt x="54870" y="67556"/>
                </a:lnTo>
                <a:cubicBezTo>
                  <a:pt x="55218" y="67610"/>
                  <a:pt x="55432" y="67904"/>
                  <a:pt x="55378" y="68226"/>
                </a:cubicBezTo>
                <a:lnTo>
                  <a:pt x="54656" y="72963"/>
                </a:lnTo>
                <a:cubicBezTo>
                  <a:pt x="54605" y="73266"/>
                  <a:pt x="54340" y="73474"/>
                  <a:pt x="54041" y="73474"/>
                </a:cubicBezTo>
                <a:cubicBezTo>
                  <a:pt x="54023" y="73474"/>
                  <a:pt x="54005" y="73473"/>
                  <a:pt x="53986" y="73472"/>
                </a:cubicBezTo>
                <a:lnTo>
                  <a:pt x="50293" y="72910"/>
                </a:lnTo>
                <a:cubicBezTo>
                  <a:pt x="49945" y="72856"/>
                  <a:pt x="49731" y="72535"/>
                  <a:pt x="49784" y="72214"/>
                </a:cubicBezTo>
                <a:lnTo>
                  <a:pt x="50507" y="67503"/>
                </a:lnTo>
                <a:cubicBezTo>
                  <a:pt x="50555" y="67191"/>
                  <a:pt x="50797" y="66986"/>
                  <a:pt x="51078" y="66986"/>
                </a:cubicBezTo>
                <a:close/>
                <a:moveTo>
                  <a:pt x="59972" y="68325"/>
                </a:moveTo>
                <a:cubicBezTo>
                  <a:pt x="60002" y="68325"/>
                  <a:pt x="60032" y="68328"/>
                  <a:pt x="60062" y="68333"/>
                </a:cubicBezTo>
                <a:lnTo>
                  <a:pt x="63783" y="68895"/>
                </a:lnTo>
                <a:cubicBezTo>
                  <a:pt x="64104" y="68948"/>
                  <a:pt x="64318" y="69243"/>
                  <a:pt x="64264" y="69591"/>
                </a:cubicBezTo>
                <a:lnTo>
                  <a:pt x="63569" y="74301"/>
                </a:lnTo>
                <a:cubicBezTo>
                  <a:pt x="63520" y="74614"/>
                  <a:pt x="63257" y="74818"/>
                  <a:pt x="62971" y="74818"/>
                </a:cubicBezTo>
                <a:cubicBezTo>
                  <a:pt x="62939" y="74818"/>
                  <a:pt x="62906" y="74815"/>
                  <a:pt x="62873" y="74810"/>
                </a:cubicBezTo>
                <a:lnTo>
                  <a:pt x="59179" y="74248"/>
                </a:lnTo>
                <a:cubicBezTo>
                  <a:pt x="58858" y="74194"/>
                  <a:pt x="58617" y="73900"/>
                  <a:pt x="58670" y="73579"/>
                </a:cubicBezTo>
                <a:lnTo>
                  <a:pt x="59393" y="68841"/>
                </a:lnTo>
                <a:cubicBezTo>
                  <a:pt x="59442" y="68550"/>
                  <a:pt x="59688" y="68325"/>
                  <a:pt x="59972" y="68325"/>
                </a:cubicBezTo>
                <a:close/>
                <a:moveTo>
                  <a:pt x="68876" y="69690"/>
                </a:moveTo>
                <a:cubicBezTo>
                  <a:pt x="68909" y="69690"/>
                  <a:pt x="68942" y="69692"/>
                  <a:pt x="68975" y="69698"/>
                </a:cubicBezTo>
                <a:lnTo>
                  <a:pt x="72669" y="70260"/>
                </a:lnTo>
                <a:cubicBezTo>
                  <a:pt x="72990" y="70287"/>
                  <a:pt x="73204" y="70608"/>
                  <a:pt x="73177" y="70929"/>
                </a:cubicBezTo>
                <a:lnTo>
                  <a:pt x="72455" y="75666"/>
                </a:lnTo>
                <a:cubicBezTo>
                  <a:pt x="72404" y="75970"/>
                  <a:pt x="72139" y="76177"/>
                  <a:pt x="71817" y="76177"/>
                </a:cubicBezTo>
                <a:cubicBezTo>
                  <a:pt x="71798" y="76177"/>
                  <a:pt x="71778" y="76177"/>
                  <a:pt x="71759" y="76175"/>
                </a:cubicBezTo>
                <a:lnTo>
                  <a:pt x="68065" y="75613"/>
                </a:lnTo>
                <a:cubicBezTo>
                  <a:pt x="67744" y="75559"/>
                  <a:pt x="67530" y="75238"/>
                  <a:pt x="67557" y="74917"/>
                </a:cubicBezTo>
                <a:lnTo>
                  <a:pt x="68279" y="70180"/>
                </a:lnTo>
                <a:cubicBezTo>
                  <a:pt x="68327" y="69891"/>
                  <a:pt x="68591" y="69690"/>
                  <a:pt x="68876" y="69690"/>
                </a:cubicBezTo>
                <a:close/>
                <a:moveTo>
                  <a:pt x="77772" y="71029"/>
                </a:moveTo>
                <a:cubicBezTo>
                  <a:pt x="77801" y="71029"/>
                  <a:pt x="77831" y="71031"/>
                  <a:pt x="77861" y="71036"/>
                </a:cubicBezTo>
                <a:lnTo>
                  <a:pt x="81555" y="71598"/>
                </a:lnTo>
                <a:cubicBezTo>
                  <a:pt x="81876" y="71652"/>
                  <a:pt x="82117" y="71946"/>
                  <a:pt x="82064" y="72267"/>
                </a:cubicBezTo>
                <a:lnTo>
                  <a:pt x="81341" y="77005"/>
                </a:lnTo>
                <a:cubicBezTo>
                  <a:pt x="81292" y="77296"/>
                  <a:pt x="81046" y="77521"/>
                  <a:pt x="80762" y="77521"/>
                </a:cubicBezTo>
                <a:cubicBezTo>
                  <a:pt x="80732" y="77521"/>
                  <a:pt x="80702" y="77518"/>
                  <a:pt x="80672" y="77513"/>
                </a:cubicBezTo>
                <a:lnTo>
                  <a:pt x="76978" y="76951"/>
                </a:lnTo>
                <a:cubicBezTo>
                  <a:pt x="76630" y="76898"/>
                  <a:pt x="76416" y="76603"/>
                  <a:pt x="76470" y="76282"/>
                </a:cubicBezTo>
                <a:lnTo>
                  <a:pt x="77192" y="71545"/>
                </a:lnTo>
                <a:cubicBezTo>
                  <a:pt x="77241" y="71254"/>
                  <a:pt x="77487" y="71029"/>
                  <a:pt x="77772" y="71029"/>
                </a:cubicBezTo>
                <a:close/>
                <a:moveTo>
                  <a:pt x="120502" y="29702"/>
                </a:moveTo>
                <a:cubicBezTo>
                  <a:pt x="120536" y="29702"/>
                  <a:pt x="120571" y="29705"/>
                  <a:pt x="120606" y="29710"/>
                </a:cubicBezTo>
                <a:lnTo>
                  <a:pt x="168624" y="36990"/>
                </a:lnTo>
                <a:cubicBezTo>
                  <a:pt x="168998" y="37044"/>
                  <a:pt x="169239" y="37392"/>
                  <a:pt x="169186" y="37766"/>
                </a:cubicBezTo>
                <a:lnTo>
                  <a:pt x="163056" y="78129"/>
                </a:lnTo>
                <a:cubicBezTo>
                  <a:pt x="163008" y="78447"/>
                  <a:pt x="162713" y="78698"/>
                  <a:pt x="162397" y="78698"/>
                </a:cubicBezTo>
                <a:cubicBezTo>
                  <a:pt x="162367" y="78698"/>
                  <a:pt x="162337" y="78696"/>
                  <a:pt x="162307" y="78691"/>
                </a:cubicBezTo>
                <a:lnTo>
                  <a:pt x="114289" y="71384"/>
                </a:lnTo>
                <a:cubicBezTo>
                  <a:pt x="113915" y="71330"/>
                  <a:pt x="113647" y="71009"/>
                  <a:pt x="113727" y="70635"/>
                </a:cubicBezTo>
                <a:lnTo>
                  <a:pt x="119830" y="30272"/>
                </a:lnTo>
                <a:cubicBezTo>
                  <a:pt x="119878" y="29932"/>
                  <a:pt x="120169" y="29702"/>
                  <a:pt x="120502" y="29702"/>
                </a:cubicBezTo>
                <a:close/>
                <a:moveTo>
                  <a:pt x="86693" y="72372"/>
                </a:moveTo>
                <a:cubicBezTo>
                  <a:pt x="86711" y="72372"/>
                  <a:pt x="86729" y="72373"/>
                  <a:pt x="86748" y="72374"/>
                </a:cubicBezTo>
                <a:lnTo>
                  <a:pt x="90468" y="72936"/>
                </a:lnTo>
                <a:cubicBezTo>
                  <a:pt x="90789" y="72990"/>
                  <a:pt x="91003" y="73311"/>
                  <a:pt x="90950" y="73632"/>
                </a:cubicBezTo>
                <a:lnTo>
                  <a:pt x="90254" y="78370"/>
                </a:lnTo>
                <a:cubicBezTo>
                  <a:pt x="90206" y="78658"/>
                  <a:pt x="89943" y="78860"/>
                  <a:pt x="89657" y="78860"/>
                </a:cubicBezTo>
                <a:cubicBezTo>
                  <a:pt x="89624" y="78860"/>
                  <a:pt x="89591" y="78857"/>
                  <a:pt x="89558" y="78852"/>
                </a:cubicBezTo>
                <a:lnTo>
                  <a:pt x="85864" y="78290"/>
                </a:lnTo>
                <a:cubicBezTo>
                  <a:pt x="85543" y="78236"/>
                  <a:pt x="85302" y="77942"/>
                  <a:pt x="85356" y="77620"/>
                </a:cubicBezTo>
                <a:lnTo>
                  <a:pt x="86078" y="72883"/>
                </a:lnTo>
                <a:cubicBezTo>
                  <a:pt x="86129" y="72580"/>
                  <a:pt x="86394" y="72372"/>
                  <a:pt x="86693" y="72372"/>
                </a:cubicBezTo>
                <a:close/>
                <a:moveTo>
                  <a:pt x="95561" y="73731"/>
                </a:moveTo>
                <a:cubicBezTo>
                  <a:pt x="95594" y="73731"/>
                  <a:pt x="95627" y="73734"/>
                  <a:pt x="95661" y="73739"/>
                </a:cubicBezTo>
                <a:lnTo>
                  <a:pt x="99354" y="74301"/>
                </a:lnTo>
                <a:cubicBezTo>
                  <a:pt x="99675" y="74355"/>
                  <a:pt x="99890" y="74649"/>
                  <a:pt x="99863" y="74971"/>
                </a:cubicBezTo>
                <a:lnTo>
                  <a:pt x="99140" y="79708"/>
                </a:lnTo>
                <a:cubicBezTo>
                  <a:pt x="99090" y="80011"/>
                  <a:pt x="98825" y="80219"/>
                  <a:pt x="98503" y="80219"/>
                </a:cubicBezTo>
                <a:cubicBezTo>
                  <a:pt x="98483" y="80219"/>
                  <a:pt x="98464" y="80218"/>
                  <a:pt x="98444" y="80217"/>
                </a:cubicBezTo>
                <a:lnTo>
                  <a:pt x="94751" y="79655"/>
                </a:lnTo>
                <a:cubicBezTo>
                  <a:pt x="94429" y="79601"/>
                  <a:pt x="94215" y="79280"/>
                  <a:pt x="94242" y="78959"/>
                </a:cubicBezTo>
                <a:lnTo>
                  <a:pt x="94965" y="74221"/>
                </a:lnTo>
                <a:cubicBezTo>
                  <a:pt x="95013" y="73933"/>
                  <a:pt x="95276" y="73731"/>
                  <a:pt x="95561" y="73731"/>
                </a:cubicBezTo>
                <a:close/>
                <a:moveTo>
                  <a:pt x="104456" y="75070"/>
                </a:moveTo>
                <a:cubicBezTo>
                  <a:pt x="104486" y="75070"/>
                  <a:pt x="104516" y="75073"/>
                  <a:pt x="104547" y="75078"/>
                </a:cubicBezTo>
                <a:lnTo>
                  <a:pt x="108240" y="75640"/>
                </a:lnTo>
                <a:cubicBezTo>
                  <a:pt x="108562" y="75693"/>
                  <a:pt x="108802" y="75988"/>
                  <a:pt x="108749" y="76309"/>
                </a:cubicBezTo>
                <a:lnTo>
                  <a:pt x="108026" y="81046"/>
                </a:lnTo>
                <a:cubicBezTo>
                  <a:pt x="107978" y="81337"/>
                  <a:pt x="107732" y="81562"/>
                  <a:pt x="107447" y="81562"/>
                </a:cubicBezTo>
                <a:cubicBezTo>
                  <a:pt x="107417" y="81562"/>
                  <a:pt x="107387" y="81560"/>
                  <a:pt x="107357" y="81555"/>
                </a:cubicBezTo>
                <a:lnTo>
                  <a:pt x="103637" y="80993"/>
                </a:lnTo>
                <a:cubicBezTo>
                  <a:pt x="103316" y="80939"/>
                  <a:pt x="103101" y="80645"/>
                  <a:pt x="103155" y="80324"/>
                </a:cubicBezTo>
                <a:lnTo>
                  <a:pt x="103878" y="75586"/>
                </a:lnTo>
                <a:cubicBezTo>
                  <a:pt x="103902" y="75295"/>
                  <a:pt x="104168" y="75070"/>
                  <a:pt x="104456" y="75070"/>
                </a:cubicBezTo>
                <a:close/>
                <a:moveTo>
                  <a:pt x="113335" y="76434"/>
                </a:moveTo>
                <a:cubicBezTo>
                  <a:pt x="113367" y="76434"/>
                  <a:pt x="113400" y="76437"/>
                  <a:pt x="113433" y="76443"/>
                </a:cubicBezTo>
                <a:lnTo>
                  <a:pt x="117153" y="76978"/>
                </a:lnTo>
                <a:cubicBezTo>
                  <a:pt x="117475" y="77032"/>
                  <a:pt x="117689" y="77353"/>
                  <a:pt x="117635" y="77674"/>
                </a:cubicBezTo>
                <a:lnTo>
                  <a:pt x="116912" y="82411"/>
                </a:lnTo>
                <a:cubicBezTo>
                  <a:pt x="116864" y="82699"/>
                  <a:pt x="116623" y="82901"/>
                  <a:pt x="116342" y="82901"/>
                </a:cubicBezTo>
                <a:cubicBezTo>
                  <a:pt x="116309" y="82901"/>
                  <a:pt x="116276" y="82899"/>
                  <a:pt x="116243" y="82893"/>
                </a:cubicBezTo>
                <a:lnTo>
                  <a:pt x="112550" y="82358"/>
                </a:lnTo>
                <a:cubicBezTo>
                  <a:pt x="112228" y="82304"/>
                  <a:pt x="111988" y="81983"/>
                  <a:pt x="112041" y="81662"/>
                </a:cubicBezTo>
                <a:lnTo>
                  <a:pt x="112764" y="76924"/>
                </a:lnTo>
                <a:cubicBezTo>
                  <a:pt x="112812" y="76636"/>
                  <a:pt x="113054" y="76434"/>
                  <a:pt x="113335" y="76434"/>
                </a:cubicBezTo>
                <a:close/>
                <a:moveTo>
                  <a:pt x="122241" y="77773"/>
                </a:moveTo>
                <a:cubicBezTo>
                  <a:pt x="122275" y="77773"/>
                  <a:pt x="122310" y="77775"/>
                  <a:pt x="122346" y="77781"/>
                </a:cubicBezTo>
                <a:lnTo>
                  <a:pt x="126040" y="78343"/>
                </a:lnTo>
                <a:cubicBezTo>
                  <a:pt x="126361" y="78397"/>
                  <a:pt x="126575" y="78691"/>
                  <a:pt x="126521" y="79012"/>
                </a:cubicBezTo>
                <a:lnTo>
                  <a:pt x="125825" y="83750"/>
                </a:lnTo>
                <a:cubicBezTo>
                  <a:pt x="125777" y="84041"/>
                  <a:pt x="125509" y="84266"/>
                  <a:pt x="125220" y="84266"/>
                </a:cubicBezTo>
                <a:cubicBezTo>
                  <a:pt x="125190" y="84266"/>
                  <a:pt x="125160" y="84263"/>
                  <a:pt x="125130" y="84258"/>
                </a:cubicBezTo>
                <a:lnTo>
                  <a:pt x="121436" y="83696"/>
                </a:lnTo>
                <a:cubicBezTo>
                  <a:pt x="121115" y="83643"/>
                  <a:pt x="120874" y="83348"/>
                  <a:pt x="120927" y="83000"/>
                </a:cubicBezTo>
                <a:lnTo>
                  <a:pt x="121650" y="78290"/>
                </a:lnTo>
                <a:cubicBezTo>
                  <a:pt x="121698" y="77977"/>
                  <a:pt x="121940" y="77773"/>
                  <a:pt x="122241" y="77773"/>
                </a:cubicBezTo>
                <a:close/>
                <a:moveTo>
                  <a:pt x="131142" y="79112"/>
                </a:moveTo>
                <a:cubicBezTo>
                  <a:pt x="131172" y="79112"/>
                  <a:pt x="131202" y="79114"/>
                  <a:pt x="131232" y="79119"/>
                </a:cubicBezTo>
                <a:lnTo>
                  <a:pt x="134926" y="79681"/>
                </a:lnTo>
                <a:cubicBezTo>
                  <a:pt x="135247" y="79735"/>
                  <a:pt x="135488" y="80056"/>
                  <a:pt x="135434" y="80377"/>
                </a:cubicBezTo>
                <a:lnTo>
                  <a:pt x="134712" y="85088"/>
                </a:lnTo>
                <a:cubicBezTo>
                  <a:pt x="134664" y="85400"/>
                  <a:pt x="134422" y="85605"/>
                  <a:pt x="134140" y="85605"/>
                </a:cubicBezTo>
                <a:cubicBezTo>
                  <a:pt x="134108" y="85605"/>
                  <a:pt x="134075" y="85602"/>
                  <a:pt x="134042" y="85597"/>
                </a:cubicBezTo>
                <a:lnTo>
                  <a:pt x="130322" y="85034"/>
                </a:lnTo>
                <a:cubicBezTo>
                  <a:pt x="130001" y="84981"/>
                  <a:pt x="129787" y="84686"/>
                  <a:pt x="129840" y="84365"/>
                </a:cubicBezTo>
                <a:lnTo>
                  <a:pt x="130536" y="79628"/>
                </a:lnTo>
                <a:cubicBezTo>
                  <a:pt x="130585" y="79337"/>
                  <a:pt x="130853" y="79112"/>
                  <a:pt x="131142" y="79112"/>
                </a:cubicBezTo>
                <a:close/>
                <a:moveTo>
                  <a:pt x="173881" y="37786"/>
                </a:moveTo>
                <a:cubicBezTo>
                  <a:pt x="173912" y="37786"/>
                  <a:pt x="173945" y="37788"/>
                  <a:pt x="173977" y="37793"/>
                </a:cubicBezTo>
                <a:lnTo>
                  <a:pt x="221994" y="45073"/>
                </a:lnTo>
                <a:cubicBezTo>
                  <a:pt x="222369" y="45154"/>
                  <a:pt x="222610" y="45475"/>
                  <a:pt x="222556" y="45850"/>
                </a:cubicBezTo>
                <a:lnTo>
                  <a:pt x="216427" y="86212"/>
                </a:lnTo>
                <a:cubicBezTo>
                  <a:pt x="216379" y="86552"/>
                  <a:pt x="216088" y="86782"/>
                  <a:pt x="215775" y="86782"/>
                </a:cubicBezTo>
                <a:cubicBezTo>
                  <a:pt x="215743" y="86782"/>
                  <a:pt x="215710" y="86779"/>
                  <a:pt x="215678" y="86774"/>
                </a:cubicBezTo>
                <a:lnTo>
                  <a:pt x="167633" y="79494"/>
                </a:lnTo>
                <a:cubicBezTo>
                  <a:pt x="167285" y="79440"/>
                  <a:pt x="167018" y="79092"/>
                  <a:pt x="167071" y="78718"/>
                </a:cubicBezTo>
                <a:lnTo>
                  <a:pt x="173201" y="38355"/>
                </a:lnTo>
                <a:cubicBezTo>
                  <a:pt x="173250" y="38037"/>
                  <a:pt x="173544" y="37786"/>
                  <a:pt x="173881" y="37786"/>
                </a:cubicBezTo>
                <a:close/>
                <a:moveTo>
                  <a:pt x="140020" y="80476"/>
                </a:moveTo>
                <a:cubicBezTo>
                  <a:pt x="140052" y="80476"/>
                  <a:pt x="140085" y="80479"/>
                  <a:pt x="140118" y="80484"/>
                </a:cubicBezTo>
                <a:lnTo>
                  <a:pt x="143812" y="81020"/>
                </a:lnTo>
                <a:cubicBezTo>
                  <a:pt x="144160" y="81073"/>
                  <a:pt x="144374" y="81394"/>
                  <a:pt x="144320" y="81716"/>
                </a:cubicBezTo>
                <a:lnTo>
                  <a:pt x="143598" y="86453"/>
                </a:lnTo>
                <a:cubicBezTo>
                  <a:pt x="143547" y="86756"/>
                  <a:pt x="143282" y="86964"/>
                  <a:pt x="142983" y="86964"/>
                </a:cubicBezTo>
                <a:cubicBezTo>
                  <a:pt x="142965" y="86964"/>
                  <a:pt x="142947" y="86963"/>
                  <a:pt x="142929" y="86962"/>
                </a:cubicBezTo>
                <a:lnTo>
                  <a:pt x="139235" y="86399"/>
                </a:lnTo>
                <a:cubicBezTo>
                  <a:pt x="138887" y="86346"/>
                  <a:pt x="138673" y="86025"/>
                  <a:pt x="138726" y="85704"/>
                </a:cubicBezTo>
                <a:lnTo>
                  <a:pt x="139449" y="80966"/>
                </a:lnTo>
                <a:cubicBezTo>
                  <a:pt x="139497" y="80678"/>
                  <a:pt x="139739" y="80476"/>
                  <a:pt x="140020" y="80476"/>
                </a:cubicBezTo>
                <a:close/>
                <a:moveTo>
                  <a:pt x="148915" y="81815"/>
                </a:moveTo>
                <a:cubicBezTo>
                  <a:pt x="148944" y="81815"/>
                  <a:pt x="148974" y="81818"/>
                  <a:pt x="149004" y="81823"/>
                </a:cubicBezTo>
                <a:lnTo>
                  <a:pt x="152725" y="82385"/>
                </a:lnTo>
                <a:cubicBezTo>
                  <a:pt x="153046" y="82438"/>
                  <a:pt x="153260" y="82733"/>
                  <a:pt x="153207" y="83054"/>
                </a:cubicBezTo>
                <a:lnTo>
                  <a:pt x="152511" y="87791"/>
                </a:lnTo>
                <a:cubicBezTo>
                  <a:pt x="152462" y="88082"/>
                  <a:pt x="152194" y="88307"/>
                  <a:pt x="151905" y="88307"/>
                </a:cubicBezTo>
                <a:cubicBezTo>
                  <a:pt x="151875" y="88307"/>
                  <a:pt x="151845" y="88305"/>
                  <a:pt x="151815" y="88300"/>
                </a:cubicBezTo>
                <a:lnTo>
                  <a:pt x="148121" y="87738"/>
                </a:lnTo>
                <a:cubicBezTo>
                  <a:pt x="147800" y="87684"/>
                  <a:pt x="147559" y="87390"/>
                  <a:pt x="147613" y="87069"/>
                </a:cubicBezTo>
                <a:lnTo>
                  <a:pt x="148335" y="82331"/>
                </a:lnTo>
                <a:cubicBezTo>
                  <a:pt x="148384" y="82040"/>
                  <a:pt x="148630" y="81815"/>
                  <a:pt x="148915" y="81815"/>
                </a:cubicBezTo>
                <a:close/>
                <a:moveTo>
                  <a:pt x="157863" y="83159"/>
                </a:moveTo>
                <a:cubicBezTo>
                  <a:pt x="157881" y="83159"/>
                  <a:pt x="157899" y="83159"/>
                  <a:pt x="157917" y="83161"/>
                </a:cubicBezTo>
                <a:lnTo>
                  <a:pt x="161611" y="83723"/>
                </a:lnTo>
                <a:cubicBezTo>
                  <a:pt x="161932" y="83776"/>
                  <a:pt x="162146" y="84098"/>
                  <a:pt x="162120" y="84419"/>
                </a:cubicBezTo>
                <a:lnTo>
                  <a:pt x="161397" y="89156"/>
                </a:lnTo>
                <a:cubicBezTo>
                  <a:pt x="161349" y="89444"/>
                  <a:pt x="161107" y="89646"/>
                  <a:pt x="160807" y="89646"/>
                </a:cubicBezTo>
                <a:cubicBezTo>
                  <a:pt x="160772" y="89646"/>
                  <a:pt x="160737" y="89644"/>
                  <a:pt x="160701" y="89638"/>
                </a:cubicBezTo>
                <a:lnTo>
                  <a:pt x="157007" y="89076"/>
                </a:lnTo>
                <a:cubicBezTo>
                  <a:pt x="156686" y="89049"/>
                  <a:pt x="156472" y="88728"/>
                  <a:pt x="156499" y="88407"/>
                </a:cubicBezTo>
                <a:lnTo>
                  <a:pt x="157222" y="83669"/>
                </a:lnTo>
                <a:cubicBezTo>
                  <a:pt x="157272" y="83366"/>
                  <a:pt x="157561" y="83159"/>
                  <a:pt x="157863" y="83159"/>
                </a:cubicBezTo>
                <a:close/>
                <a:moveTo>
                  <a:pt x="166705" y="84518"/>
                </a:moveTo>
                <a:cubicBezTo>
                  <a:pt x="166738" y="84518"/>
                  <a:pt x="166771" y="84520"/>
                  <a:pt x="166804" y="84526"/>
                </a:cubicBezTo>
                <a:lnTo>
                  <a:pt x="170497" y="85088"/>
                </a:lnTo>
                <a:cubicBezTo>
                  <a:pt x="170818" y="85142"/>
                  <a:pt x="171059" y="85436"/>
                  <a:pt x="171006" y="85757"/>
                </a:cubicBezTo>
                <a:lnTo>
                  <a:pt x="170283" y="90495"/>
                </a:lnTo>
                <a:cubicBezTo>
                  <a:pt x="170235" y="90786"/>
                  <a:pt x="169988" y="91011"/>
                  <a:pt x="169704" y="91011"/>
                </a:cubicBezTo>
                <a:cubicBezTo>
                  <a:pt x="169674" y="91011"/>
                  <a:pt x="169644" y="91008"/>
                  <a:pt x="169614" y="91003"/>
                </a:cubicBezTo>
                <a:lnTo>
                  <a:pt x="165894" y="90441"/>
                </a:lnTo>
                <a:cubicBezTo>
                  <a:pt x="165572" y="90388"/>
                  <a:pt x="165358" y="90093"/>
                  <a:pt x="165412" y="89745"/>
                </a:cubicBezTo>
                <a:lnTo>
                  <a:pt x="166134" y="85034"/>
                </a:lnTo>
                <a:cubicBezTo>
                  <a:pt x="166158" y="84722"/>
                  <a:pt x="166420" y="84518"/>
                  <a:pt x="166705" y="84518"/>
                </a:cubicBezTo>
                <a:close/>
                <a:moveTo>
                  <a:pt x="175600" y="85857"/>
                </a:moveTo>
                <a:cubicBezTo>
                  <a:pt x="175630" y="85857"/>
                  <a:pt x="175660" y="85859"/>
                  <a:pt x="175690" y="85864"/>
                </a:cubicBezTo>
                <a:lnTo>
                  <a:pt x="179410" y="86426"/>
                </a:lnTo>
                <a:cubicBezTo>
                  <a:pt x="179731" y="86480"/>
                  <a:pt x="179946" y="86774"/>
                  <a:pt x="179892" y="87095"/>
                </a:cubicBezTo>
                <a:lnTo>
                  <a:pt x="179169" y="91833"/>
                </a:lnTo>
                <a:cubicBezTo>
                  <a:pt x="179121" y="92145"/>
                  <a:pt x="178879" y="92350"/>
                  <a:pt x="178598" y="92350"/>
                </a:cubicBezTo>
                <a:cubicBezTo>
                  <a:pt x="178566" y="92350"/>
                  <a:pt x="178533" y="92347"/>
                  <a:pt x="178500" y="92341"/>
                </a:cubicBezTo>
                <a:lnTo>
                  <a:pt x="174807" y="91779"/>
                </a:lnTo>
                <a:cubicBezTo>
                  <a:pt x="174485" y="91726"/>
                  <a:pt x="174244" y="91431"/>
                  <a:pt x="174298" y="91110"/>
                </a:cubicBezTo>
                <a:lnTo>
                  <a:pt x="175021" y="86373"/>
                </a:lnTo>
                <a:cubicBezTo>
                  <a:pt x="175069" y="86082"/>
                  <a:pt x="175315" y="85857"/>
                  <a:pt x="175600" y="85857"/>
                </a:cubicBezTo>
                <a:close/>
                <a:moveTo>
                  <a:pt x="184497" y="87221"/>
                </a:moveTo>
                <a:cubicBezTo>
                  <a:pt x="184532" y="87221"/>
                  <a:pt x="184567" y="87224"/>
                  <a:pt x="184603" y="87229"/>
                </a:cubicBezTo>
                <a:lnTo>
                  <a:pt x="188296" y="87791"/>
                </a:lnTo>
                <a:cubicBezTo>
                  <a:pt x="188618" y="87818"/>
                  <a:pt x="188832" y="88139"/>
                  <a:pt x="188805" y="88460"/>
                </a:cubicBezTo>
                <a:lnTo>
                  <a:pt x="188082" y="93198"/>
                </a:lnTo>
                <a:cubicBezTo>
                  <a:pt x="188032" y="93501"/>
                  <a:pt x="187743" y="93709"/>
                  <a:pt x="187441" y="93709"/>
                </a:cubicBezTo>
                <a:cubicBezTo>
                  <a:pt x="187423" y="93709"/>
                  <a:pt x="187405" y="93708"/>
                  <a:pt x="187386" y="93707"/>
                </a:cubicBezTo>
                <a:lnTo>
                  <a:pt x="183693" y="93144"/>
                </a:lnTo>
                <a:cubicBezTo>
                  <a:pt x="183372" y="93091"/>
                  <a:pt x="183157" y="92770"/>
                  <a:pt x="183184" y="92449"/>
                </a:cubicBezTo>
                <a:lnTo>
                  <a:pt x="183907" y="87711"/>
                </a:lnTo>
                <a:cubicBezTo>
                  <a:pt x="183955" y="87423"/>
                  <a:pt x="184197" y="87221"/>
                  <a:pt x="184497" y="87221"/>
                </a:cubicBezTo>
                <a:close/>
                <a:moveTo>
                  <a:pt x="193398" y="88560"/>
                </a:moveTo>
                <a:cubicBezTo>
                  <a:pt x="193428" y="88560"/>
                  <a:pt x="193459" y="88562"/>
                  <a:pt x="193489" y="88568"/>
                </a:cubicBezTo>
                <a:lnTo>
                  <a:pt x="197183" y="89130"/>
                </a:lnTo>
                <a:cubicBezTo>
                  <a:pt x="197504" y="89183"/>
                  <a:pt x="197745" y="89478"/>
                  <a:pt x="197691" y="89799"/>
                </a:cubicBezTo>
                <a:lnTo>
                  <a:pt x="196968" y="94536"/>
                </a:lnTo>
                <a:cubicBezTo>
                  <a:pt x="196920" y="94827"/>
                  <a:pt x="196674" y="95052"/>
                  <a:pt x="196389" y="95052"/>
                </a:cubicBezTo>
                <a:cubicBezTo>
                  <a:pt x="196360" y="95052"/>
                  <a:pt x="196330" y="95050"/>
                  <a:pt x="196299" y="95045"/>
                </a:cubicBezTo>
                <a:lnTo>
                  <a:pt x="192579" y="94483"/>
                </a:lnTo>
                <a:cubicBezTo>
                  <a:pt x="192258" y="94429"/>
                  <a:pt x="192044" y="94135"/>
                  <a:pt x="192097" y="93814"/>
                </a:cubicBezTo>
                <a:lnTo>
                  <a:pt x="192793" y="89076"/>
                </a:lnTo>
                <a:cubicBezTo>
                  <a:pt x="192842" y="88785"/>
                  <a:pt x="193110" y="88560"/>
                  <a:pt x="193398" y="88560"/>
                </a:cubicBezTo>
                <a:close/>
                <a:moveTo>
                  <a:pt x="202285" y="89898"/>
                </a:moveTo>
                <a:cubicBezTo>
                  <a:pt x="202315" y="89898"/>
                  <a:pt x="202345" y="89901"/>
                  <a:pt x="202375" y="89906"/>
                </a:cubicBezTo>
                <a:lnTo>
                  <a:pt x="206069" y="90468"/>
                </a:lnTo>
                <a:cubicBezTo>
                  <a:pt x="206417" y="90521"/>
                  <a:pt x="206631" y="90816"/>
                  <a:pt x="206577" y="91164"/>
                </a:cubicBezTo>
                <a:lnTo>
                  <a:pt x="205855" y="95901"/>
                </a:lnTo>
                <a:cubicBezTo>
                  <a:pt x="205807" y="96189"/>
                  <a:pt x="205565" y="96391"/>
                  <a:pt x="205284" y="96391"/>
                </a:cubicBezTo>
                <a:cubicBezTo>
                  <a:pt x="205252" y="96391"/>
                  <a:pt x="205219" y="96389"/>
                  <a:pt x="205186" y="96383"/>
                </a:cubicBezTo>
                <a:lnTo>
                  <a:pt x="201492" y="95821"/>
                </a:lnTo>
                <a:cubicBezTo>
                  <a:pt x="201171" y="95767"/>
                  <a:pt x="200930" y="95473"/>
                  <a:pt x="200983" y="95152"/>
                </a:cubicBezTo>
                <a:lnTo>
                  <a:pt x="201706" y="90414"/>
                </a:lnTo>
                <a:cubicBezTo>
                  <a:pt x="201755" y="90123"/>
                  <a:pt x="202001" y="89898"/>
                  <a:pt x="202285" y="89898"/>
                </a:cubicBezTo>
                <a:close/>
                <a:moveTo>
                  <a:pt x="211164" y="91263"/>
                </a:moveTo>
                <a:cubicBezTo>
                  <a:pt x="211196" y="91263"/>
                  <a:pt x="211228" y="91265"/>
                  <a:pt x="211261" y="91271"/>
                </a:cubicBezTo>
                <a:lnTo>
                  <a:pt x="214982" y="91833"/>
                </a:lnTo>
                <a:cubicBezTo>
                  <a:pt x="215303" y="91886"/>
                  <a:pt x="215517" y="92181"/>
                  <a:pt x="215464" y="92502"/>
                </a:cubicBezTo>
                <a:lnTo>
                  <a:pt x="214768" y="97240"/>
                </a:lnTo>
                <a:cubicBezTo>
                  <a:pt x="214717" y="97543"/>
                  <a:pt x="214428" y="97750"/>
                  <a:pt x="214126" y="97750"/>
                </a:cubicBezTo>
                <a:cubicBezTo>
                  <a:pt x="214108" y="97750"/>
                  <a:pt x="214090" y="97750"/>
                  <a:pt x="214072" y="97748"/>
                </a:cubicBezTo>
                <a:lnTo>
                  <a:pt x="210378" y="97186"/>
                </a:lnTo>
                <a:cubicBezTo>
                  <a:pt x="210057" y="97133"/>
                  <a:pt x="209816" y="96811"/>
                  <a:pt x="209870" y="96490"/>
                </a:cubicBezTo>
                <a:lnTo>
                  <a:pt x="210592" y="91779"/>
                </a:lnTo>
                <a:cubicBezTo>
                  <a:pt x="210640" y="91467"/>
                  <a:pt x="210882" y="91263"/>
                  <a:pt x="211164" y="91263"/>
                </a:cubicBezTo>
                <a:close/>
                <a:moveTo>
                  <a:pt x="220076" y="92601"/>
                </a:moveTo>
                <a:cubicBezTo>
                  <a:pt x="220108" y="92601"/>
                  <a:pt x="220141" y="92604"/>
                  <a:pt x="220174" y="92609"/>
                </a:cubicBezTo>
                <a:lnTo>
                  <a:pt x="223868" y="93171"/>
                </a:lnTo>
                <a:cubicBezTo>
                  <a:pt x="224189" y="93225"/>
                  <a:pt x="224430" y="93519"/>
                  <a:pt x="224377" y="93840"/>
                </a:cubicBezTo>
                <a:lnTo>
                  <a:pt x="223654" y="98578"/>
                </a:lnTo>
                <a:cubicBezTo>
                  <a:pt x="223605" y="98869"/>
                  <a:pt x="223359" y="99094"/>
                  <a:pt x="223055" y="99094"/>
                </a:cubicBezTo>
                <a:cubicBezTo>
                  <a:pt x="223023" y="99094"/>
                  <a:pt x="222991" y="99091"/>
                  <a:pt x="222958" y="99086"/>
                </a:cubicBezTo>
                <a:lnTo>
                  <a:pt x="219264" y="98524"/>
                </a:lnTo>
                <a:cubicBezTo>
                  <a:pt x="218943" y="98471"/>
                  <a:pt x="218729" y="98176"/>
                  <a:pt x="218782" y="97828"/>
                </a:cubicBezTo>
                <a:lnTo>
                  <a:pt x="219478" y="93118"/>
                </a:lnTo>
                <a:cubicBezTo>
                  <a:pt x="219526" y="92805"/>
                  <a:pt x="219790" y="92601"/>
                  <a:pt x="220076" y="92601"/>
                </a:cubicBezTo>
                <a:close/>
                <a:moveTo>
                  <a:pt x="228961" y="93966"/>
                </a:moveTo>
                <a:cubicBezTo>
                  <a:pt x="228994" y="93966"/>
                  <a:pt x="229027" y="93969"/>
                  <a:pt x="229061" y="93974"/>
                </a:cubicBezTo>
                <a:lnTo>
                  <a:pt x="232754" y="94509"/>
                </a:lnTo>
                <a:cubicBezTo>
                  <a:pt x="233075" y="94563"/>
                  <a:pt x="233316" y="94884"/>
                  <a:pt x="233263" y="95205"/>
                </a:cubicBezTo>
                <a:lnTo>
                  <a:pt x="232540" y="99943"/>
                </a:lnTo>
                <a:cubicBezTo>
                  <a:pt x="232492" y="100231"/>
                  <a:pt x="232250" y="100433"/>
                  <a:pt x="231969" y="100433"/>
                </a:cubicBezTo>
                <a:cubicBezTo>
                  <a:pt x="231937" y="100433"/>
                  <a:pt x="231904" y="100430"/>
                  <a:pt x="231871" y="100425"/>
                </a:cubicBezTo>
                <a:lnTo>
                  <a:pt x="228177" y="99863"/>
                </a:lnTo>
                <a:cubicBezTo>
                  <a:pt x="227829" y="99809"/>
                  <a:pt x="227615" y="99515"/>
                  <a:pt x="227669" y="99193"/>
                </a:cubicBezTo>
                <a:lnTo>
                  <a:pt x="228391" y="94456"/>
                </a:lnTo>
                <a:cubicBezTo>
                  <a:pt x="228415" y="94168"/>
                  <a:pt x="228676" y="93966"/>
                  <a:pt x="228961" y="93966"/>
                </a:cubicBezTo>
                <a:close/>
                <a:moveTo>
                  <a:pt x="237849" y="95304"/>
                </a:moveTo>
                <a:cubicBezTo>
                  <a:pt x="237881" y="95304"/>
                  <a:pt x="237914" y="95307"/>
                  <a:pt x="237947" y="95312"/>
                </a:cubicBezTo>
                <a:lnTo>
                  <a:pt x="241667" y="95875"/>
                </a:lnTo>
                <a:cubicBezTo>
                  <a:pt x="241988" y="95928"/>
                  <a:pt x="242202" y="96222"/>
                  <a:pt x="242149" y="96544"/>
                </a:cubicBezTo>
                <a:lnTo>
                  <a:pt x="241426" y="101281"/>
                </a:lnTo>
                <a:cubicBezTo>
                  <a:pt x="241402" y="101572"/>
                  <a:pt x="241136" y="101797"/>
                  <a:pt x="240848" y="101797"/>
                </a:cubicBezTo>
                <a:cubicBezTo>
                  <a:pt x="240818" y="101797"/>
                  <a:pt x="240787" y="101795"/>
                  <a:pt x="240757" y="101790"/>
                </a:cubicBezTo>
                <a:lnTo>
                  <a:pt x="237063" y="101228"/>
                </a:lnTo>
                <a:cubicBezTo>
                  <a:pt x="236742" y="101174"/>
                  <a:pt x="236501" y="100880"/>
                  <a:pt x="236555" y="100532"/>
                </a:cubicBezTo>
                <a:lnTo>
                  <a:pt x="237278" y="95821"/>
                </a:lnTo>
                <a:cubicBezTo>
                  <a:pt x="237326" y="95509"/>
                  <a:pt x="237568" y="95304"/>
                  <a:pt x="237849" y="95304"/>
                </a:cubicBezTo>
                <a:close/>
                <a:moveTo>
                  <a:pt x="246763" y="96643"/>
                </a:moveTo>
                <a:cubicBezTo>
                  <a:pt x="246795" y="96643"/>
                  <a:pt x="246827" y="96646"/>
                  <a:pt x="246860" y="96651"/>
                </a:cubicBezTo>
                <a:lnTo>
                  <a:pt x="250553" y="97213"/>
                </a:lnTo>
                <a:cubicBezTo>
                  <a:pt x="250875" y="97266"/>
                  <a:pt x="251089" y="97588"/>
                  <a:pt x="251062" y="97909"/>
                </a:cubicBezTo>
                <a:lnTo>
                  <a:pt x="250339" y="102619"/>
                </a:lnTo>
                <a:cubicBezTo>
                  <a:pt x="250291" y="102910"/>
                  <a:pt x="250023" y="103135"/>
                  <a:pt x="249734" y="103135"/>
                </a:cubicBezTo>
                <a:cubicBezTo>
                  <a:pt x="249704" y="103135"/>
                  <a:pt x="249674" y="103133"/>
                  <a:pt x="249643" y="103128"/>
                </a:cubicBezTo>
                <a:lnTo>
                  <a:pt x="245950" y="102566"/>
                </a:lnTo>
                <a:cubicBezTo>
                  <a:pt x="245628" y="102512"/>
                  <a:pt x="245414" y="102218"/>
                  <a:pt x="245441" y="101897"/>
                </a:cubicBezTo>
                <a:lnTo>
                  <a:pt x="246164" y="97159"/>
                </a:lnTo>
                <a:cubicBezTo>
                  <a:pt x="246212" y="96868"/>
                  <a:pt x="246458" y="96643"/>
                  <a:pt x="246763" y="96643"/>
                </a:cubicBezTo>
                <a:close/>
                <a:moveTo>
                  <a:pt x="255647" y="98008"/>
                </a:moveTo>
                <a:cubicBezTo>
                  <a:pt x="255680" y="98008"/>
                  <a:pt x="255713" y="98010"/>
                  <a:pt x="255746" y="98016"/>
                </a:cubicBezTo>
                <a:lnTo>
                  <a:pt x="259440" y="98578"/>
                </a:lnTo>
                <a:cubicBezTo>
                  <a:pt x="259761" y="98631"/>
                  <a:pt x="260002" y="98926"/>
                  <a:pt x="259948" y="99247"/>
                </a:cubicBezTo>
                <a:lnTo>
                  <a:pt x="259225" y="103985"/>
                </a:lnTo>
                <a:cubicBezTo>
                  <a:pt x="259175" y="104288"/>
                  <a:pt x="258910" y="104495"/>
                  <a:pt x="258610" y="104495"/>
                </a:cubicBezTo>
                <a:cubicBezTo>
                  <a:pt x="258592" y="104495"/>
                  <a:pt x="258574" y="104495"/>
                  <a:pt x="258556" y="104493"/>
                </a:cubicBezTo>
                <a:lnTo>
                  <a:pt x="254863" y="103904"/>
                </a:lnTo>
                <a:cubicBezTo>
                  <a:pt x="254515" y="103877"/>
                  <a:pt x="254301" y="103556"/>
                  <a:pt x="254354" y="103235"/>
                </a:cubicBezTo>
                <a:lnTo>
                  <a:pt x="255050" y="98498"/>
                </a:lnTo>
                <a:cubicBezTo>
                  <a:pt x="255098" y="98210"/>
                  <a:pt x="255361" y="98008"/>
                  <a:pt x="255647" y="98008"/>
                </a:cubicBezTo>
                <a:close/>
                <a:moveTo>
                  <a:pt x="10599" y="0"/>
                </a:moveTo>
                <a:lnTo>
                  <a:pt x="0" y="69965"/>
                </a:lnTo>
                <a:lnTo>
                  <a:pt x="264900" y="110114"/>
                </a:lnTo>
                <a:lnTo>
                  <a:pt x="267255" y="94590"/>
                </a:lnTo>
                <a:lnTo>
                  <a:pt x="221004" y="87577"/>
                </a:lnTo>
                <a:cubicBezTo>
                  <a:pt x="220629" y="87524"/>
                  <a:pt x="220388" y="87176"/>
                  <a:pt x="220442" y="86801"/>
                </a:cubicBezTo>
                <a:lnTo>
                  <a:pt x="226571" y="46465"/>
                </a:lnTo>
                <a:cubicBezTo>
                  <a:pt x="226620" y="46125"/>
                  <a:pt x="226910" y="45896"/>
                  <a:pt x="227224" y="45896"/>
                </a:cubicBezTo>
                <a:cubicBezTo>
                  <a:pt x="227256" y="45896"/>
                  <a:pt x="227288" y="45898"/>
                  <a:pt x="227321" y="45903"/>
                </a:cubicBezTo>
                <a:lnTo>
                  <a:pt x="273572" y="52916"/>
                </a:lnTo>
                <a:lnTo>
                  <a:pt x="275499" y="40148"/>
                </a:lnTo>
                <a:lnTo>
                  <a:pt x="10599" y="0"/>
                </a:lnTo>
                <a:close/>
              </a:path>
            </a:pathLst>
          </a:custGeom>
          <a:solidFill>
            <a:srgbClr val="432918">
              <a:alpha val="2633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32918"/>
              </a:solidFill>
            </a:endParaRPr>
          </a:p>
        </p:txBody>
      </p:sp>
      <p:sp>
        <p:nvSpPr>
          <p:cNvPr id="80" name="Google Shape;80;p4"/>
          <p:cNvSpPr txBox="1">
            <a:spLocks noGrp="1"/>
          </p:cNvSpPr>
          <p:nvPr>
            <p:ph type="body" idx="1"/>
          </p:nvPr>
        </p:nvSpPr>
        <p:spPr>
          <a:xfrm>
            <a:off x="960000" y="1364967"/>
            <a:ext cx="10272000" cy="47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467">
                <a:latin typeface="Maitree"/>
                <a:ea typeface="Maitree"/>
                <a:cs typeface="Maitree"/>
                <a:sym typeface="Maitree"/>
              </a:defRPr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81" name="Google Shape;81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3098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5"/>
          <p:cNvGrpSpPr/>
          <p:nvPr/>
        </p:nvGrpSpPr>
        <p:grpSpPr>
          <a:xfrm>
            <a:off x="493" y="5592"/>
            <a:ext cx="12191777" cy="6851649"/>
            <a:chOff x="369" y="4193"/>
            <a:chExt cx="9143833" cy="5138737"/>
          </a:xfrm>
        </p:grpSpPr>
        <p:sp>
          <p:nvSpPr>
            <p:cNvPr id="84" name="Google Shape;84;p5"/>
            <p:cNvSpPr/>
            <p:nvPr/>
          </p:nvSpPr>
          <p:spPr>
            <a:xfrm>
              <a:off x="369" y="4193"/>
              <a:ext cx="9143833" cy="5138737"/>
            </a:xfrm>
            <a:custGeom>
              <a:avLst/>
              <a:gdLst/>
              <a:ahLst/>
              <a:cxnLst/>
              <a:rect l="l" t="t" r="r" b="b"/>
              <a:pathLst>
                <a:path w="285299" h="160335" extrusionOk="0">
                  <a:moveTo>
                    <a:pt x="142658" y="0"/>
                  </a:moveTo>
                  <a:lnTo>
                    <a:pt x="142658" y="80167"/>
                  </a:lnTo>
                  <a:lnTo>
                    <a:pt x="0" y="41253"/>
                  </a:lnTo>
                  <a:lnTo>
                    <a:pt x="0" y="160335"/>
                  </a:lnTo>
                  <a:lnTo>
                    <a:pt x="285299" y="160335"/>
                  </a:lnTo>
                  <a:lnTo>
                    <a:pt x="285299" y="0"/>
                  </a:lnTo>
                  <a:close/>
                </a:path>
              </a:pathLst>
            </a:custGeom>
            <a:solidFill>
              <a:srgbClr val="000000">
                <a:alpha val="7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5" name="Google Shape;85;p5"/>
            <p:cNvGrpSpPr/>
            <p:nvPr/>
          </p:nvGrpSpPr>
          <p:grpSpPr>
            <a:xfrm>
              <a:off x="369" y="4193"/>
              <a:ext cx="9143833" cy="5138737"/>
              <a:chOff x="369" y="4193"/>
              <a:chExt cx="9143833" cy="5138737"/>
            </a:xfrm>
          </p:grpSpPr>
          <p:sp>
            <p:nvSpPr>
              <p:cNvPr id="86" name="Google Shape;86;p5"/>
              <p:cNvSpPr/>
              <p:nvPr/>
            </p:nvSpPr>
            <p:spPr>
              <a:xfrm>
                <a:off x="2239318" y="1089662"/>
                <a:ext cx="4557766" cy="3117760"/>
              </a:xfrm>
              <a:custGeom>
                <a:avLst/>
                <a:gdLst/>
                <a:ahLst/>
                <a:cxnLst/>
                <a:rect l="l" t="t" r="r" b="b"/>
                <a:pathLst>
                  <a:path w="142208" h="97278" extrusionOk="0">
                    <a:moveTo>
                      <a:pt x="71112" y="1704"/>
                    </a:moveTo>
                    <a:cubicBezTo>
                      <a:pt x="109375" y="1704"/>
                      <a:pt x="140503" y="22757"/>
                      <a:pt x="140503" y="48639"/>
                    </a:cubicBezTo>
                    <a:cubicBezTo>
                      <a:pt x="140503" y="74520"/>
                      <a:pt x="109375" y="95573"/>
                      <a:pt x="71112" y="95573"/>
                    </a:cubicBezTo>
                    <a:cubicBezTo>
                      <a:pt x="32850" y="95573"/>
                      <a:pt x="1722" y="74520"/>
                      <a:pt x="1722" y="48639"/>
                    </a:cubicBezTo>
                    <a:cubicBezTo>
                      <a:pt x="1722" y="22757"/>
                      <a:pt x="32850" y="1704"/>
                      <a:pt x="71112" y="1704"/>
                    </a:cubicBezTo>
                    <a:close/>
                    <a:moveTo>
                      <a:pt x="71112" y="0"/>
                    </a:moveTo>
                    <a:cubicBezTo>
                      <a:pt x="52181" y="0"/>
                      <a:pt x="34370" y="5029"/>
                      <a:pt x="20953" y="14152"/>
                    </a:cubicBezTo>
                    <a:cubicBezTo>
                      <a:pt x="7453" y="23342"/>
                      <a:pt x="1" y="35589"/>
                      <a:pt x="1" y="48639"/>
                    </a:cubicBezTo>
                    <a:cubicBezTo>
                      <a:pt x="1" y="61705"/>
                      <a:pt x="7453" y="73952"/>
                      <a:pt x="20953" y="83142"/>
                    </a:cubicBezTo>
                    <a:cubicBezTo>
                      <a:pt x="34370" y="92265"/>
                      <a:pt x="52181" y="97277"/>
                      <a:pt x="71112" y="97277"/>
                    </a:cubicBezTo>
                    <a:cubicBezTo>
                      <a:pt x="90043" y="97277"/>
                      <a:pt x="107854" y="92265"/>
                      <a:pt x="121271" y="83142"/>
                    </a:cubicBezTo>
                    <a:cubicBezTo>
                      <a:pt x="134772" y="73952"/>
                      <a:pt x="142207" y="61705"/>
                      <a:pt x="142207" y="48639"/>
                    </a:cubicBezTo>
                    <a:cubicBezTo>
                      <a:pt x="142207" y="35589"/>
                      <a:pt x="134772" y="23342"/>
                      <a:pt x="121271" y="14152"/>
                    </a:cubicBezTo>
                    <a:cubicBezTo>
                      <a:pt x="107854" y="5029"/>
                      <a:pt x="90043" y="0"/>
                      <a:pt x="71112" y="0"/>
                    </a:cubicBezTo>
                    <a:close/>
                  </a:path>
                </a:pathLst>
              </a:custGeom>
              <a:solidFill>
                <a:srgbClr val="FFFFFF">
                  <a:alpha val="817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1928722" y="878677"/>
                <a:ext cx="5179472" cy="3540275"/>
              </a:xfrm>
              <a:custGeom>
                <a:avLst/>
                <a:gdLst/>
                <a:ahLst/>
                <a:cxnLst/>
                <a:rect l="l" t="t" r="r" b="b"/>
                <a:pathLst>
                  <a:path w="161606" h="110461" extrusionOk="0">
                    <a:moveTo>
                      <a:pt x="80803" y="1704"/>
                    </a:moveTo>
                    <a:cubicBezTo>
                      <a:pt x="124413" y="1704"/>
                      <a:pt x="159885" y="25714"/>
                      <a:pt x="159885" y="55222"/>
                    </a:cubicBezTo>
                    <a:cubicBezTo>
                      <a:pt x="159885" y="84746"/>
                      <a:pt x="124413" y="108756"/>
                      <a:pt x="80803" y="108756"/>
                    </a:cubicBezTo>
                    <a:cubicBezTo>
                      <a:pt x="37194" y="108756"/>
                      <a:pt x="1722" y="84746"/>
                      <a:pt x="1722" y="55222"/>
                    </a:cubicBezTo>
                    <a:cubicBezTo>
                      <a:pt x="1722" y="25714"/>
                      <a:pt x="37194" y="1704"/>
                      <a:pt x="80803" y="1704"/>
                    </a:cubicBezTo>
                    <a:close/>
                    <a:moveTo>
                      <a:pt x="80803" y="0"/>
                    </a:moveTo>
                    <a:cubicBezTo>
                      <a:pt x="59283" y="0"/>
                      <a:pt x="39032" y="5698"/>
                      <a:pt x="23794" y="16074"/>
                    </a:cubicBezTo>
                    <a:cubicBezTo>
                      <a:pt x="16358" y="21120"/>
                      <a:pt x="10510" y="27034"/>
                      <a:pt x="6417" y="33601"/>
                    </a:cubicBezTo>
                    <a:cubicBezTo>
                      <a:pt x="2156" y="40451"/>
                      <a:pt x="1" y="47720"/>
                      <a:pt x="1" y="55222"/>
                    </a:cubicBezTo>
                    <a:cubicBezTo>
                      <a:pt x="1" y="62724"/>
                      <a:pt x="2156" y="70009"/>
                      <a:pt x="6417" y="76842"/>
                    </a:cubicBezTo>
                    <a:cubicBezTo>
                      <a:pt x="10510" y="83426"/>
                      <a:pt x="16358" y="89324"/>
                      <a:pt x="23794" y="94386"/>
                    </a:cubicBezTo>
                    <a:cubicBezTo>
                      <a:pt x="39032" y="104746"/>
                      <a:pt x="59283" y="110460"/>
                      <a:pt x="80803" y="110460"/>
                    </a:cubicBezTo>
                    <a:cubicBezTo>
                      <a:pt x="102324" y="110460"/>
                      <a:pt x="122575" y="104746"/>
                      <a:pt x="137813" y="94386"/>
                    </a:cubicBezTo>
                    <a:cubicBezTo>
                      <a:pt x="145248" y="89324"/>
                      <a:pt x="151096" y="83426"/>
                      <a:pt x="155190" y="76842"/>
                    </a:cubicBezTo>
                    <a:cubicBezTo>
                      <a:pt x="159434" y="70009"/>
                      <a:pt x="161606" y="62724"/>
                      <a:pt x="161606" y="55222"/>
                    </a:cubicBezTo>
                    <a:cubicBezTo>
                      <a:pt x="161606" y="47720"/>
                      <a:pt x="159434" y="40451"/>
                      <a:pt x="155190" y="33601"/>
                    </a:cubicBezTo>
                    <a:cubicBezTo>
                      <a:pt x="151096" y="27034"/>
                      <a:pt x="145248" y="21120"/>
                      <a:pt x="137813" y="16074"/>
                    </a:cubicBezTo>
                    <a:cubicBezTo>
                      <a:pt x="122575" y="5698"/>
                      <a:pt x="102324" y="0"/>
                      <a:pt x="80803" y="0"/>
                    </a:cubicBezTo>
                    <a:close/>
                  </a:path>
                </a:pathLst>
              </a:custGeom>
              <a:solidFill>
                <a:srgbClr val="FFFFFF">
                  <a:alpha val="817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4545219" y="4193"/>
                <a:ext cx="54645" cy="5138737"/>
              </a:xfrm>
              <a:custGeom>
                <a:avLst/>
                <a:gdLst/>
                <a:ahLst/>
                <a:cxnLst/>
                <a:rect l="l" t="t" r="r" b="b"/>
                <a:pathLst>
                  <a:path w="1705" h="160335" extrusionOk="0">
                    <a:moveTo>
                      <a:pt x="1" y="0"/>
                    </a:moveTo>
                    <a:lnTo>
                      <a:pt x="1" y="160335"/>
                    </a:lnTo>
                    <a:lnTo>
                      <a:pt x="1705" y="160335"/>
                    </a:lnTo>
                    <a:lnTo>
                      <a:pt x="1705" y="0"/>
                    </a:lnTo>
                    <a:close/>
                  </a:path>
                </a:pathLst>
              </a:custGeom>
              <a:solidFill>
                <a:srgbClr val="FFFFFF">
                  <a:alpha val="817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369" y="2546238"/>
                <a:ext cx="9143833" cy="54645"/>
              </a:xfrm>
              <a:custGeom>
                <a:avLst/>
                <a:gdLst/>
                <a:ahLst/>
                <a:cxnLst/>
                <a:rect l="l" t="t" r="r" b="b"/>
                <a:pathLst>
                  <a:path w="285299" h="1705" extrusionOk="0">
                    <a:moveTo>
                      <a:pt x="0" y="0"/>
                    </a:moveTo>
                    <a:lnTo>
                      <a:pt x="0" y="1705"/>
                    </a:lnTo>
                    <a:lnTo>
                      <a:pt x="285299" y="1705"/>
                    </a:lnTo>
                    <a:lnTo>
                      <a:pt x="285299" y="0"/>
                    </a:lnTo>
                    <a:close/>
                  </a:path>
                </a:pathLst>
              </a:custGeom>
              <a:solidFill>
                <a:srgbClr val="FFFFFF">
                  <a:alpha val="817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0" name="Google Shape;90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1"/>
          </p:nvPr>
        </p:nvSpPr>
        <p:spPr>
          <a:xfrm>
            <a:off x="6512500" y="3916800"/>
            <a:ext cx="36148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subTitle" idx="2"/>
          </p:nvPr>
        </p:nvSpPr>
        <p:spPr>
          <a:xfrm>
            <a:off x="6512500" y="3556900"/>
            <a:ext cx="36148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93" name="Google Shape;93;p5"/>
          <p:cNvSpPr txBox="1">
            <a:spLocks noGrp="1"/>
          </p:cNvSpPr>
          <p:nvPr>
            <p:ph type="subTitle" idx="3"/>
          </p:nvPr>
        </p:nvSpPr>
        <p:spPr>
          <a:xfrm>
            <a:off x="2066167" y="3916900"/>
            <a:ext cx="36148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950"/>
              <a:buNone/>
              <a:defRPr sz="1600"/>
            </a:lvl1pPr>
            <a:lvl2pPr lvl="1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94" name="Google Shape;94;p5"/>
          <p:cNvSpPr txBox="1">
            <a:spLocks noGrp="1"/>
          </p:cNvSpPr>
          <p:nvPr>
            <p:ph type="subTitle" idx="4"/>
          </p:nvPr>
        </p:nvSpPr>
        <p:spPr>
          <a:xfrm>
            <a:off x="2066167" y="3556800"/>
            <a:ext cx="36148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8135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2345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257533" y="720000"/>
            <a:ext cx="3974400" cy="42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7257600" y="1568607"/>
            <a:ext cx="3974400" cy="2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6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8967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"/>
          <p:cNvSpPr txBox="1">
            <a:spLocks noGrp="1"/>
          </p:cNvSpPr>
          <p:nvPr>
            <p:ph type="title"/>
          </p:nvPr>
        </p:nvSpPr>
        <p:spPr>
          <a:xfrm>
            <a:off x="1850800" y="1796533"/>
            <a:ext cx="8490400" cy="326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2453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"/>
          <p:cNvSpPr txBox="1">
            <a:spLocks noGrp="1"/>
          </p:cNvSpPr>
          <p:nvPr>
            <p:ph type="title"/>
          </p:nvPr>
        </p:nvSpPr>
        <p:spPr>
          <a:xfrm>
            <a:off x="960000" y="1644233"/>
            <a:ext cx="4787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04" name="Google Shape;104;p9"/>
          <p:cNvSpPr txBox="1">
            <a:spLocks noGrp="1"/>
          </p:cNvSpPr>
          <p:nvPr>
            <p:ph type="subTitle" idx="1"/>
          </p:nvPr>
        </p:nvSpPr>
        <p:spPr>
          <a:xfrm>
            <a:off x="960000" y="3737433"/>
            <a:ext cx="4787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105" name="Google Shape;105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464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362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68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960000" y="5333600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4187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 txBox="1">
            <a:spLocks noGrp="1"/>
          </p:cNvSpPr>
          <p:nvPr>
            <p:ph type="title" hasCustomPrompt="1"/>
          </p:nvPr>
        </p:nvSpPr>
        <p:spPr>
          <a:xfrm>
            <a:off x="960000" y="1474833"/>
            <a:ext cx="102720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10" name="Google Shape;110;p11"/>
          <p:cNvSpPr txBox="1">
            <a:spLocks noGrp="1"/>
          </p:cNvSpPr>
          <p:nvPr>
            <p:ph type="body" idx="1"/>
          </p:nvPr>
        </p:nvSpPr>
        <p:spPr>
          <a:xfrm>
            <a:off x="960000" y="4202967"/>
            <a:ext cx="10272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5961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5857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13"/>
          <p:cNvGrpSpPr/>
          <p:nvPr/>
        </p:nvGrpSpPr>
        <p:grpSpPr>
          <a:xfrm>
            <a:off x="-28550" y="25"/>
            <a:ext cx="12231697" cy="5582839"/>
            <a:chOff x="-21413" y="18"/>
            <a:chExt cx="9173773" cy="4187129"/>
          </a:xfrm>
        </p:grpSpPr>
        <p:sp>
          <p:nvSpPr>
            <p:cNvPr id="114" name="Google Shape;114;p13"/>
            <p:cNvSpPr/>
            <p:nvPr/>
          </p:nvSpPr>
          <p:spPr>
            <a:xfrm>
              <a:off x="5139922" y="4039259"/>
              <a:ext cx="4012438" cy="147888"/>
            </a:xfrm>
            <a:custGeom>
              <a:avLst/>
              <a:gdLst/>
              <a:ahLst/>
              <a:cxnLst/>
              <a:rect l="l" t="t" r="r" b="b"/>
              <a:pathLst>
                <a:path w="124697" h="4596" extrusionOk="0">
                  <a:moveTo>
                    <a:pt x="0" y="1"/>
                  </a:moveTo>
                  <a:lnTo>
                    <a:pt x="0" y="4596"/>
                  </a:lnTo>
                  <a:lnTo>
                    <a:pt x="124696" y="4596"/>
                  </a:lnTo>
                  <a:lnTo>
                    <a:pt x="124696" y="4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B8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-21413" y="18"/>
              <a:ext cx="5161368" cy="4184459"/>
            </a:xfrm>
            <a:custGeom>
              <a:avLst/>
              <a:gdLst/>
              <a:ahLst/>
              <a:cxnLst/>
              <a:rect l="l" t="t" r="r" b="b"/>
              <a:pathLst>
                <a:path w="160403" h="130043" extrusionOk="0">
                  <a:moveTo>
                    <a:pt x="109124" y="0"/>
                  </a:moveTo>
                  <a:cubicBezTo>
                    <a:pt x="70159" y="37176"/>
                    <a:pt x="19900" y="85013"/>
                    <a:pt x="0" y="103960"/>
                  </a:cubicBezTo>
                  <a:lnTo>
                    <a:pt x="0" y="129073"/>
                  </a:lnTo>
                  <a:cubicBezTo>
                    <a:pt x="19866" y="129207"/>
                    <a:pt x="93000" y="129708"/>
                    <a:pt x="160402" y="130042"/>
                  </a:cubicBezTo>
                  <a:lnTo>
                    <a:pt x="160402" y="0"/>
                  </a:lnTo>
                  <a:close/>
                </a:path>
              </a:pathLst>
            </a:custGeom>
            <a:solidFill>
              <a:srgbClr val="F6B8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-21413" y="18"/>
              <a:ext cx="9173773" cy="4145749"/>
            </a:xfrm>
            <a:custGeom>
              <a:avLst/>
              <a:gdLst/>
              <a:ahLst/>
              <a:cxnLst/>
              <a:rect l="l" t="t" r="r" b="b"/>
              <a:pathLst>
                <a:path w="285099" h="128840" extrusionOk="0">
                  <a:moveTo>
                    <a:pt x="128940" y="0"/>
                  </a:moveTo>
                  <a:cubicBezTo>
                    <a:pt x="87152" y="34921"/>
                    <a:pt x="22607" y="88672"/>
                    <a:pt x="0" y="107486"/>
                  </a:cubicBezTo>
                  <a:lnTo>
                    <a:pt x="0" y="128839"/>
                  </a:lnTo>
                  <a:cubicBezTo>
                    <a:pt x="19950" y="128438"/>
                    <a:pt x="93000" y="126934"/>
                    <a:pt x="160402" y="125447"/>
                  </a:cubicBezTo>
                  <a:lnTo>
                    <a:pt x="285015" y="125949"/>
                  </a:lnTo>
                  <a:lnTo>
                    <a:pt x="285098" y="89641"/>
                  </a:lnTo>
                  <a:lnTo>
                    <a:pt x="285098" y="89641"/>
                  </a:lnTo>
                  <a:lnTo>
                    <a:pt x="160402" y="105364"/>
                  </a:lnTo>
                  <a:lnTo>
                    <a:pt x="160402" y="5046"/>
                  </a:lnTo>
                  <a:lnTo>
                    <a:pt x="168974" y="0"/>
                  </a:ln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-21413" y="18"/>
              <a:ext cx="9173773" cy="4088216"/>
            </a:xfrm>
            <a:custGeom>
              <a:avLst/>
              <a:gdLst/>
              <a:ahLst/>
              <a:cxnLst/>
              <a:rect l="l" t="t" r="r" b="b"/>
              <a:pathLst>
                <a:path w="285099" h="127052" extrusionOk="0">
                  <a:moveTo>
                    <a:pt x="168974" y="0"/>
                  </a:moveTo>
                  <a:lnTo>
                    <a:pt x="160402" y="5013"/>
                  </a:lnTo>
                  <a:lnTo>
                    <a:pt x="160402" y="5046"/>
                  </a:lnTo>
                  <a:cubicBezTo>
                    <a:pt x="117127" y="32932"/>
                    <a:pt x="34771" y="85798"/>
                    <a:pt x="0" y="108121"/>
                  </a:cubicBezTo>
                  <a:lnTo>
                    <a:pt x="0" y="127051"/>
                  </a:lnTo>
                  <a:cubicBezTo>
                    <a:pt x="28288" y="123242"/>
                    <a:pt x="95506" y="114169"/>
                    <a:pt x="160402" y="105364"/>
                  </a:cubicBezTo>
                  <a:lnTo>
                    <a:pt x="160402" y="105681"/>
                  </a:lnTo>
                  <a:lnTo>
                    <a:pt x="285098" y="89608"/>
                  </a:lnTo>
                  <a:lnTo>
                    <a:pt x="285098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8" name="Google Shape;118;p13"/>
          <p:cNvSpPr txBox="1">
            <a:spLocks noGrp="1"/>
          </p:cNvSpPr>
          <p:nvPr>
            <p:ph type="title"/>
          </p:nvPr>
        </p:nvSpPr>
        <p:spPr>
          <a:xfrm rot="-422648">
            <a:off x="3733776" y="3499539"/>
            <a:ext cx="2178845" cy="13707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2" hasCustomPrompt="1"/>
          </p:nvPr>
        </p:nvSpPr>
        <p:spPr>
          <a:xfrm rot="-425470">
            <a:off x="7593817" y="1516714"/>
            <a:ext cx="1007708" cy="9726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20" name="Google Shape;120;p13"/>
          <p:cNvSpPr txBox="1">
            <a:spLocks noGrp="1"/>
          </p:cNvSpPr>
          <p:nvPr>
            <p:ph type="title" idx="3"/>
          </p:nvPr>
        </p:nvSpPr>
        <p:spPr>
          <a:xfrm rot="-425195">
            <a:off x="8380001" y="1366788"/>
            <a:ext cx="1553064" cy="9428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subTitle" idx="1"/>
          </p:nvPr>
        </p:nvSpPr>
        <p:spPr>
          <a:xfrm rot="-425640">
            <a:off x="7735483" y="2179233"/>
            <a:ext cx="2199236" cy="742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title" idx="4" hasCustomPrompt="1"/>
          </p:nvPr>
        </p:nvSpPr>
        <p:spPr>
          <a:xfrm rot="-426647">
            <a:off x="5097229" y="1836223"/>
            <a:ext cx="998480" cy="9726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23" name="Google Shape;123;p13"/>
          <p:cNvSpPr txBox="1">
            <a:spLocks noGrp="1"/>
          </p:cNvSpPr>
          <p:nvPr>
            <p:ph type="title" idx="5"/>
          </p:nvPr>
        </p:nvSpPr>
        <p:spPr>
          <a:xfrm rot="-425752">
            <a:off x="5875524" y="1709352"/>
            <a:ext cx="1560755" cy="9198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subTitle" idx="6"/>
          </p:nvPr>
        </p:nvSpPr>
        <p:spPr>
          <a:xfrm rot="-425717">
            <a:off x="5229649" y="2499504"/>
            <a:ext cx="2198839" cy="742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title" idx="7" hasCustomPrompt="1"/>
          </p:nvPr>
        </p:nvSpPr>
        <p:spPr>
          <a:xfrm rot="-425444">
            <a:off x="8574929" y="2728703"/>
            <a:ext cx="994808" cy="9726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26" name="Google Shape;126;p13"/>
          <p:cNvSpPr txBox="1">
            <a:spLocks noGrp="1"/>
          </p:cNvSpPr>
          <p:nvPr>
            <p:ph type="title" idx="8"/>
          </p:nvPr>
        </p:nvSpPr>
        <p:spPr>
          <a:xfrm rot="-425413">
            <a:off x="9348299" y="2582159"/>
            <a:ext cx="1552271" cy="9403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subTitle" idx="9"/>
          </p:nvPr>
        </p:nvSpPr>
        <p:spPr>
          <a:xfrm rot="-425953">
            <a:off x="8703653" y="3391627"/>
            <a:ext cx="2204097" cy="742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title" idx="13" hasCustomPrompt="1"/>
          </p:nvPr>
        </p:nvSpPr>
        <p:spPr>
          <a:xfrm rot="-425437">
            <a:off x="6072343" y="3048735"/>
            <a:ext cx="991584" cy="9726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29" name="Google Shape;129;p13"/>
          <p:cNvSpPr txBox="1">
            <a:spLocks noGrp="1"/>
          </p:cNvSpPr>
          <p:nvPr>
            <p:ph type="title" idx="14"/>
          </p:nvPr>
        </p:nvSpPr>
        <p:spPr>
          <a:xfrm rot="-425184">
            <a:off x="6843678" y="2922742"/>
            <a:ext cx="1472044" cy="92465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subTitle" idx="15"/>
          </p:nvPr>
        </p:nvSpPr>
        <p:spPr>
          <a:xfrm rot="-425717">
            <a:off x="6197849" y="3712259"/>
            <a:ext cx="2198839" cy="742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887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1"/>
          </p:nvPr>
        </p:nvSpPr>
        <p:spPr>
          <a:xfrm>
            <a:off x="1076333" y="2406751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subTitle" idx="2"/>
          </p:nvPr>
        </p:nvSpPr>
        <p:spPr>
          <a:xfrm>
            <a:off x="1076333" y="2000851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ubTitle" idx="3"/>
          </p:nvPr>
        </p:nvSpPr>
        <p:spPr>
          <a:xfrm>
            <a:off x="1076333" y="3770800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subTitle" idx="4"/>
          </p:nvPr>
        </p:nvSpPr>
        <p:spPr>
          <a:xfrm>
            <a:off x="1076333" y="3364900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137" name="Google Shape;137;p14"/>
          <p:cNvSpPr txBox="1">
            <a:spLocks noGrp="1"/>
          </p:cNvSpPr>
          <p:nvPr>
            <p:ph type="subTitle" idx="5"/>
          </p:nvPr>
        </p:nvSpPr>
        <p:spPr>
          <a:xfrm>
            <a:off x="1076333" y="5134851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38" name="Google Shape;138;p14"/>
          <p:cNvSpPr txBox="1">
            <a:spLocks noGrp="1"/>
          </p:cNvSpPr>
          <p:nvPr>
            <p:ph type="subTitle" idx="6"/>
          </p:nvPr>
        </p:nvSpPr>
        <p:spPr>
          <a:xfrm>
            <a:off x="1076333" y="4728951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139" name="Google Shape;139;p14"/>
          <p:cNvSpPr txBox="1">
            <a:spLocks noGrp="1"/>
          </p:cNvSpPr>
          <p:nvPr>
            <p:ph type="subTitle" idx="7"/>
          </p:nvPr>
        </p:nvSpPr>
        <p:spPr>
          <a:xfrm>
            <a:off x="8730567" y="2406751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40" name="Google Shape;140;p14"/>
          <p:cNvSpPr txBox="1">
            <a:spLocks noGrp="1"/>
          </p:cNvSpPr>
          <p:nvPr>
            <p:ph type="subTitle" idx="8"/>
          </p:nvPr>
        </p:nvSpPr>
        <p:spPr>
          <a:xfrm>
            <a:off x="8730567" y="2000851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141" name="Google Shape;141;p14"/>
          <p:cNvSpPr txBox="1">
            <a:spLocks noGrp="1"/>
          </p:cNvSpPr>
          <p:nvPr>
            <p:ph type="subTitle" idx="9"/>
          </p:nvPr>
        </p:nvSpPr>
        <p:spPr>
          <a:xfrm>
            <a:off x="8730567" y="3770800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42" name="Google Shape;142;p14"/>
          <p:cNvSpPr txBox="1">
            <a:spLocks noGrp="1"/>
          </p:cNvSpPr>
          <p:nvPr>
            <p:ph type="subTitle" idx="13"/>
          </p:nvPr>
        </p:nvSpPr>
        <p:spPr>
          <a:xfrm>
            <a:off x="8730567" y="3364900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143" name="Google Shape;143;p14"/>
          <p:cNvSpPr txBox="1">
            <a:spLocks noGrp="1"/>
          </p:cNvSpPr>
          <p:nvPr>
            <p:ph type="subTitle" idx="14"/>
          </p:nvPr>
        </p:nvSpPr>
        <p:spPr>
          <a:xfrm>
            <a:off x="8730567" y="5134851"/>
            <a:ext cx="23672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144" name="Google Shape;144;p14"/>
          <p:cNvSpPr txBox="1">
            <a:spLocks noGrp="1"/>
          </p:cNvSpPr>
          <p:nvPr>
            <p:ph type="subTitle" idx="15"/>
          </p:nvPr>
        </p:nvSpPr>
        <p:spPr>
          <a:xfrm>
            <a:off x="8730567" y="4728951"/>
            <a:ext cx="23672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5181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960000" y="2474100"/>
            <a:ext cx="70444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50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47" name="Google Shape;147;p15"/>
          <p:cNvSpPr txBox="1">
            <a:spLocks noGrp="1"/>
          </p:cNvSpPr>
          <p:nvPr>
            <p:ph type="subTitle" idx="1"/>
          </p:nvPr>
        </p:nvSpPr>
        <p:spPr>
          <a:xfrm>
            <a:off x="960000" y="977833"/>
            <a:ext cx="7044400" cy="1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6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9434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2">
  <p:cSld name="Section 2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>
            <a:spLocks noGrp="1"/>
          </p:cNvSpPr>
          <p:nvPr>
            <p:ph type="title"/>
          </p:nvPr>
        </p:nvSpPr>
        <p:spPr>
          <a:xfrm flipH="1">
            <a:off x="959984" y="2491367"/>
            <a:ext cx="4386000" cy="25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subTitle" idx="1"/>
          </p:nvPr>
        </p:nvSpPr>
        <p:spPr>
          <a:xfrm flipH="1">
            <a:off x="959984" y="5073233"/>
            <a:ext cx="4386000" cy="8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33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8672933" y="3459233"/>
            <a:ext cx="2160400" cy="19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051714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ve columns">
  <p:cSld name="Five columns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7"/>
          <p:cNvGrpSpPr/>
          <p:nvPr/>
        </p:nvGrpSpPr>
        <p:grpSpPr>
          <a:xfrm>
            <a:off x="4868395" y="1876275"/>
            <a:ext cx="8250704" cy="3586108"/>
            <a:chOff x="3651296" y="1407206"/>
            <a:chExt cx="6188028" cy="2689581"/>
          </a:xfrm>
        </p:grpSpPr>
        <p:sp>
          <p:nvSpPr>
            <p:cNvPr id="154" name="Google Shape;154;p17"/>
            <p:cNvSpPr/>
            <p:nvPr/>
          </p:nvSpPr>
          <p:spPr>
            <a:xfrm>
              <a:off x="8960600" y="2448983"/>
              <a:ext cx="163660" cy="681833"/>
            </a:xfrm>
            <a:custGeom>
              <a:avLst/>
              <a:gdLst/>
              <a:ahLst/>
              <a:cxnLst/>
              <a:rect l="l" t="t" r="r" b="b"/>
              <a:pathLst>
                <a:path w="4526" h="18856" extrusionOk="0">
                  <a:moveTo>
                    <a:pt x="2423" y="1"/>
                  </a:moveTo>
                  <a:cubicBezTo>
                    <a:pt x="1234" y="1"/>
                    <a:pt x="182" y="4189"/>
                    <a:pt x="91" y="9398"/>
                  </a:cubicBezTo>
                  <a:cubicBezTo>
                    <a:pt x="1" y="14602"/>
                    <a:pt x="891" y="18841"/>
                    <a:pt x="2097" y="18856"/>
                  </a:cubicBezTo>
                  <a:cubicBezTo>
                    <a:pt x="2102" y="18856"/>
                    <a:pt x="2106" y="18856"/>
                    <a:pt x="2110" y="18856"/>
                  </a:cubicBezTo>
                  <a:cubicBezTo>
                    <a:pt x="3296" y="18856"/>
                    <a:pt x="4345" y="14659"/>
                    <a:pt x="4435" y="9474"/>
                  </a:cubicBezTo>
                  <a:cubicBezTo>
                    <a:pt x="4526" y="4270"/>
                    <a:pt x="3621" y="31"/>
                    <a:pt x="2429" y="1"/>
                  </a:cubicBezTo>
                  <a:cubicBezTo>
                    <a:pt x="2427" y="1"/>
                    <a:pt x="2425" y="1"/>
                    <a:pt x="2423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7"/>
            <p:cNvSpPr/>
            <p:nvPr/>
          </p:nvSpPr>
          <p:spPr>
            <a:xfrm>
              <a:off x="9033137" y="2448983"/>
              <a:ext cx="806187" cy="692753"/>
            </a:xfrm>
            <a:custGeom>
              <a:avLst/>
              <a:gdLst/>
              <a:ahLst/>
              <a:cxnLst/>
              <a:rect l="l" t="t" r="r" b="b"/>
              <a:pathLst>
                <a:path w="22295" h="19158" extrusionOk="0">
                  <a:moveTo>
                    <a:pt x="333" y="1"/>
                  </a:moveTo>
                  <a:cubicBezTo>
                    <a:pt x="333" y="1"/>
                    <a:pt x="4586" y="9790"/>
                    <a:pt x="1" y="18856"/>
                  </a:cubicBezTo>
                  <a:lnTo>
                    <a:pt x="16865" y="19157"/>
                  </a:lnTo>
                  <a:cubicBezTo>
                    <a:pt x="16865" y="19157"/>
                    <a:pt x="22295" y="10575"/>
                    <a:pt x="17197" y="303"/>
                  </a:cubicBezTo>
                  <a:lnTo>
                    <a:pt x="333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8783342" y="2553739"/>
              <a:ext cx="106383" cy="464728"/>
            </a:xfrm>
            <a:custGeom>
              <a:avLst/>
              <a:gdLst/>
              <a:ahLst/>
              <a:cxnLst/>
              <a:rect l="l" t="t" r="r" b="b"/>
              <a:pathLst>
                <a:path w="2942" h="12852" extrusionOk="0">
                  <a:moveTo>
                    <a:pt x="1509" y="0"/>
                  </a:moveTo>
                  <a:cubicBezTo>
                    <a:pt x="1102" y="0"/>
                    <a:pt x="181" y="1508"/>
                    <a:pt x="91" y="6411"/>
                  </a:cubicBezTo>
                  <a:cubicBezTo>
                    <a:pt x="0" y="11690"/>
                    <a:pt x="875" y="12852"/>
                    <a:pt x="1283" y="12852"/>
                  </a:cubicBezTo>
                  <a:cubicBezTo>
                    <a:pt x="1284" y="12852"/>
                    <a:pt x="1285" y="12852"/>
                    <a:pt x="1286" y="12852"/>
                  </a:cubicBezTo>
                  <a:cubicBezTo>
                    <a:pt x="1681" y="12852"/>
                    <a:pt x="2806" y="9991"/>
                    <a:pt x="2866" y="6456"/>
                  </a:cubicBezTo>
                  <a:cubicBezTo>
                    <a:pt x="2942" y="2911"/>
                    <a:pt x="1901" y="15"/>
                    <a:pt x="1509" y="0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7"/>
            <p:cNvSpPr/>
            <p:nvPr/>
          </p:nvSpPr>
          <p:spPr>
            <a:xfrm>
              <a:off x="8828072" y="2553739"/>
              <a:ext cx="273297" cy="468561"/>
            </a:xfrm>
            <a:custGeom>
              <a:avLst/>
              <a:gdLst/>
              <a:ahLst/>
              <a:cxnLst/>
              <a:rect l="l" t="t" r="r" b="b"/>
              <a:pathLst>
                <a:path w="7558" h="12958" extrusionOk="0">
                  <a:moveTo>
                    <a:pt x="242" y="0"/>
                  </a:moveTo>
                  <a:cubicBezTo>
                    <a:pt x="242" y="0"/>
                    <a:pt x="2746" y="5536"/>
                    <a:pt x="0" y="12852"/>
                  </a:cubicBezTo>
                  <a:lnTo>
                    <a:pt x="5672" y="12957"/>
                  </a:lnTo>
                  <a:cubicBezTo>
                    <a:pt x="5672" y="12957"/>
                    <a:pt x="7557" y="7074"/>
                    <a:pt x="5898" y="10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8620802" y="2477369"/>
              <a:ext cx="356755" cy="79118"/>
            </a:xfrm>
            <a:custGeom>
              <a:avLst/>
              <a:gdLst/>
              <a:ahLst/>
              <a:cxnLst/>
              <a:rect l="l" t="t" r="r" b="b"/>
              <a:pathLst>
                <a:path w="9866" h="2188" extrusionOk="0">
                  <a:moveTo>
                    <a:pt x="0" y="0"/>
                  </a:moveTo>
                  <a:lnTo>
                    <a:pt x="3952" y="2082"/>
                  </a:lnTo>
                  <a:lnTo>
                    <a:pt x="9865" y="2187"/>
                  </a:lnTo>
                  <a:lnTo>
                    <a:pt x="6864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8609881" y="3017349"/>
              <a:ext cx="358924" cy="74200"/>
            </a:xfrm>
            <a:custGeom>
              <a:avLst/>
              <a:gdLst/>
              <a:ahLst/>
              <a:cxnLst/>
              <a:rect l="l" t="t" r="r" b="b"/>
              <a:pathLst>
                <a:path w="9926" h="2052" extrusionOk="0">
                  <a:moveTo>
                    <a:pt x="4028" y="0"/>
                  </a:moveTo>
                  <a:lnTo>
                    <a:pt x="1" y="1931"/>
                  </a:lnTo>
                  <a:lnTo>
                    <a:pt x="6864" y="2052"/>
                  </a:lnTo>
                  <a:lnTo>
                    <a:pt x="9926" y="106"/>
                  </a:lnTo>
                  <a:lnTo>
                    <a:pt x="402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8868969" y="2490459"/>
              <a:ext cx="120015" cy="592916"/>
            </a:xfrm>
            <a:custGeom>
              <a:avLst/>
              <a:gdLst/>
              <a:ahLst/>
              <a:cxnLst/>
              <a:rect l="l" t="t" r="r" b="b"/>
              <a:pathLst>
                <a:path w="3319" h="16397" extrusionOk="0">
                  <a:moveTo>
                    <a:pt x="287" y="0"/>
                  </a:moveTo>
                  <a:lnTo>
                    <a:pt x="151" y="8206"/>
                  </a:lnTo>
                  <a:lnTo>
                    <a:pt x="1" y="16397"/>
                  </a:lnTo>
                  <a:lnTo>
                    <a:pt x="3093" y="14677"/>
                  </a:lnTo>
                  <a:lnTo>
                    <a:pt x="3213" y="8251"/>
                  </a:lnTo>
                  <a:lnTo>
                    <a:pt x="3319" y="1825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8573359" y="2549364"/>
              <a:ext cx="213272" cy="468019"/>
            </a:xfrm>
            <a:custGeom>
              <a:avLst/>
              <a:gdLst/>
              <a:ahLst/>
              <a:cxnLst/>
              <a:rect l="l" t="t" r="r" b="b"/>
              <a:pathLst>
                <a:path w="5898" h="12943" extrusionOk="0">
                  <a:moveTo>
                    <a:pt x="241" y="0"/>
                  </a:moveTo>
                  <a:lnTo>
                    <a:pt x="121" y="6426"/>
                  </a:lnTo>
                  <a:lnTo>
                    <a:pt x="0" y="12852"/>
                  </a:lnTo>
                  <a:lnTo>
                    <a:pt x="5038" y="12942"/>
                  </a:lnTo>
                  <a:lnTo>
                    <a:pt x="5898" y="6532"/>
                  </a:lnTo>
                  <a:lnTo>
                    <a:pt x="5264" y="91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3651296" y="1407206"/>
              <a:ext cx="5186573" cy="2689581"/>
            </a:xfrm>
            <a:custGeom>
              <a:avLst/>
              <a:gdLst/>
              <a:ahLst/>
              <a:cxnLst/>
              <a:rect l="l" t="t" r="r" b="b"/>
              <a:pathLst>
                <a:path w="143434" h="74380" extrusionOk="0">
                  <a:moveTo>
                    <a:pt x="33125" y="1"/>
                  </a:moveTo>
                  <a:cubicBezTo>
                    <a:pt x="33125" y="1"/>
                    <a:pt x="1" y="33246"/>
                    <a:pt x="32688" y="74379"/>
                  </a:cubicBezTo>
                  <a:lnTo>
                    <a:pt x="143208" y="44559"/>
                  </a:lnTo>
                  <a:lnTo>
                    <a:pt x="143434" y="31707"/>
                  </a:lnTo>
                  <a:lnTo>
                    <a:pt x="33125" y="1"/>
                  </a:ln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3" name="Google Shape;163;p17"/>
          <p:cNvGrpSpPr/>
          <p:nvPr/>
        </p:nvGrpSpPr>
        <p:grpSpPr>
          <a:xfrm>
            <a:off x="-927083" y="1876275"/>
            <a:ext cx="8250661" cy="3586108"/>
            <a:chOff x="-695312" y="1407206"/>
            <a:chExt cx="6187996" cy="2689581"/>
          </a:xfrm>
        </p:grpSpPr>
        <p:sp>
          <p:nvSpPr>
            <p:cNvPr id="164" name="Google Shape;164;p17"/>
            <p:cNvSpPr/>
            <p:nvPr/>
          </p:nvSpPr>
          <p:spPr>
            <a:xfrm>
              <a:off x="19757" y="2448983"/>
              <a:ext cx="163696" cy="681833"/>
            </a:xfrm>
            <a:custGeom>
              <a:avLst/>
              <a:gdLst/>
              <a:ahLst/>
              <a:cxnLst/>
              <a:rect l="l" t="t" r="r" b="b"/>
              <a:pathLst>
                <a:path w="4527" h="18856" extrusionOk="0">
                  <a:moveTo>
                    <a:pt x="2104" y="1"/>
                  </a:moveTo>
                  <a:cubicBezTo>
                    <a:pt x="2102" y="1"/>
                    <a:pt x="2100" y="1"/>
                    <a:pt x="2098" y="1"/>
                  </a:cubicBezTo>
                  <a:cubicBezTo>
                    <a:pt x="906" y="31"/>
                    <a:pt x="1" y="4270"/>
                    <a:pt x="91" y="9474"/>
                  </a:cubicBezTo>
                  <a:cubicBezTo>
                    <a:pt x="182" y="14659"/>
                    <a:pt x="1230" y="18856"/>
                    <a:pt x="2417" y="18856"/>
                  </a:cubicBezTo>
                  <a:cubicBezTo>
                    <a:pt x="2421" y="18856"/>
                    <a:pt x="2425" y="18856"/>
                    <a:pt x="2429" y="18856"/>
                  </a:cubicBezTo>
                  <a:cubicBezTo>
                    <a:pt x="3636" y="18841"/>
                    <a:pt x="4526" y="14602"/>
                    <a:pt x="4436" y="9398"/>
                  </a:cubicBezTo>
                  <a:cubicBezTo>
                    <a:pt x="4345" y="4189"/>
                    <a:pt x="3293" y="1"/>
                    <a:pt x="2104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-695312" y="2448983"/>
              <a:ext cx="806187" cy="692753"/>
            </a:xfrm>
            <a:custGeom>
              <a:avLst/>
              <a:gdLst/>
              <a:ahLst/>
              <a:cxnLst/>
              <a:rect l="l" t="t" r="r" b="b"/>
              <a:pathLst>
                <a:path w="22295" h="19158" extrusionOk="0">
                  <a:moveTo>
                    <a:pt x="21963" y="1"/>
                  </a:moveTo>
                  <a:lnTo>
                    <a:pt x="5099" y="303"/>
                  </a:lnTo>
                  <a:cubicBezTo>
                    <a:pt x="1" y="10575"/>
                    <a:pt x="5431" y="19157"/>
                    <a:pt x="5431" y="19157"/>
                  </a:cubicBezTo>
                  <a:lnTo>
                    <a:pt x="22295" y="18856"/>
                  </a:lnTo>
                  <a:cubicBezTo>
                    <a:pt x="17709" y="9790"/>
                    <a:pt x="21963" y="1"/>
                    <a:pt x="21963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254292" y="2553739"/>
              <a:ext cx="106419" cy="464728"/>
            </a:xfrm>
            <a:custGeom>
              <a:avLst/>
              <a:gdLst/>
              <a:ahLst/>
              <a:cxnLst/>
              <a:rect l="l" t="t" r="r" b="b"/>
              <a:pathLst>
                <a:path w="2943" h="12852" extrusionOk="0">
                  <a:moveTo>
                    <a:pt x="1434" y="0"/>
                  </a:moveTo>
                  <a:cubicBezTo>
                    <a:pt x="1042" y="15"/>
                    <a:pt x="1" y="2911"/>
                    <a:pt x="76" y="6456"/>
                  </a:cubicBezTo>
                  <a:cubicBezTo>
                    <a:pt x="137" y="9991"/>
                    <a:pt x="1262" y="12852"/>
                    <a:pt x="1672" y="12852"/>
                  </a:cubicBezTo>
                  <a:cubicBezTo>
                    <a:pt x="1673" y="12852"/>
                    <a:pt x="1674" y="12852"/>
                    <a:pt x="1675" y="12852"/>
                  </a:cubicBezTo>
                  <a:cubicBezTo>
                    <a:pt x="2067" y="12852"/>
                    <a:pt x="2942" y="11690"/>
                    <a:pt x="2852" y="6411"/>
                  </a:cubicBezTo>
                  <a:cubicBezTo>
                    <a:pt x="2761" y="1508"/>
                    <a:pt x="1841" y="0"/>
                    <a:pt x="1434" y="0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42682" y="2553739"/>
              <a:ext cx="273297" cy="468561"/>
            </a:xfrm>
            <a:custGeom>
              <a:avLst/>
              <a:gdLst/>
              <a:ahLst/>
              <a:cxnLst/>
              <a:rect l="l" t="t" r="r" b="b"/>
              <a:pathLst>
                <a:path w="7558" h="12958" extrusionOk="0">
                  <a:moveTo>
                    <a:pt x="7331" y="0"/>
                  </a:moveTo>
                  <a:lnTo>
                    <a:pt x="1660" y="106"/>
                  </a:lnTo>
                  <a:cubicBezTo>
                    <a:pt x="0" y="7074"/>
                    <a:pt x="1886" y="12957"/>
                    <a:pt x="1886" y="12957"/>
                  </a:cubicBezTo>
                  <a:lnTo>
                    <a:pt x="7557" y="12852"/>
                  </a:lnTo>
                  <a:cubicBezTo>
                    <a:pt x="4812" y="5536"/>
                    <a:pt x="7331" y="0"/>
                    <a:pt x="7331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167038" y="2477369"/>
              <a:ext cx="356212" cy="79118"/>
            </a:xfrm>
            <a:custGeom>
              <a:avLst/>
              <a:gdLst/>
              <a:ahLst/>
              <a:cxnLst/>
              <a:rect l="l" t="t" r="r" b="b"/>
              <a:pathLst>
                <a:path w="9851" h="2188" extrusionOk="0">
                  <a:moveTo>
                    <a:pt x="9850" y="0"/>
                  </a:moveTo>
                  <a:lnTo>
                    <a:pt x="2987" y="121"/>
                  </a:lnTo>
                  <a:lnTo>
                    <a:pt x="0" y="2187"/>
                  </a:lnTo>
                  <a:lnTo>
                    <a:pt x="0" y="2187"/>
                  </a:lnTo>
                  <a:lnTo>
                    <a:pt x="5898" y="2082"/>
                  </a:lnTo>
                  <a:lnTo>
                    <a:pt x="985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17"/>
            <p:cNvSpPr/>
            <p:nvPr/>
          </p:nvSpPr>
          <p:spPr>
            <a:xfrm>
              <a:off x="175210" y="3017349"/>
              <a:ext cx="358924" cy="74200"/>
            </a:xfrm>
            <a:custGeom>
              <a:avLst/>
              <a:gdLst/>
              <a:ahLst/>
              <a:cxnLst/>
              <a:rect l="l" t="t" r="r" b="b"/>
              <a:pathLst>
                <a:path w="9926" h="2052" extrusionOk="0">
                  <a:moveTo>
                    <a:pt x="5899" y="0"/>
                  </a:moveTo>
                  <a:lnTo>
                    <a:pt x="1" y="106"/>
                  </a:lnTo>
                  <a:lnTo>
                    <a:pt x="3063" y="2052"/>
                  </a:lnTo>
                  <a:lnTo>
                    <a:pt x="9926" y="1931"/>
                  </a:lnTo>
                  <a:lnTo>
                    <a:pt x="589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155032" y="2490459"/>
              <a:ext cx="120051" cy="592916"/>
            </a:xfrm>
            <a:custGeom>
              <a:avLst/>
              <a:gdLst/>
              <a:ahLst/>
              <a:cxnLst/>
              <a:rect l="l" t="t" r="r" b="b"/>
              <a:pathLst>
                <a:path w="3320" h="16397" extrusionOk="0">
                  <a:moveTo>
                    <a:pt x="3033" y="0"/>
                  </a:moveTo>
                  <a:lnTo>
                    <a:pt x="1" y="1825"/>
                  </a:lnTo>
                  <a:lnTo>
                    <a:pt x="106" y="8251"/>
                  </a:lnTo>
                  <a:lnTo>
                    <a:pt x="227" y="14677"/>
                  </a:lnTo>
                  <a:lnTo>
                    <a:pt x="3319" y="16397"/>
                  </a:lnTo>
                  <a:lnTo>
                    <a:pt x="3168" y="8206"/>
                  </a:lnTo>
                  <a:lnTo>
                    <a:pt x="303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357385" y="2549364"/>
              <a:ext cx="213308" cy="468019"/>
            </a:xfrm>
            <a:custGeom>
              <a:avLst/>
              <a:gdLst/>
              <a:ahLst/>
              <a:cxnLst/>
              <a:rect l="l" t="t" r="r" b="b"/>
              <a:pathLst>
                <a:path w="5899" h="12943" extrusionOk="0">
                  <a:moveTo>
                    <a:pt x="5657" y="0"/>
                  </a:moveTo>
                  <a:lnTo>
                    <a:pt x="634" y="91"/>
                  </a:lnTo>
                  <a:lnTo>
                    <a:pt x="1" y="6532"/>
                  </a:lnTo>
                  <a:lnTo>
                    <a:pt x="861" y="12942"/>
                  </a:lnTo>
                  <a:lnTo>
                    <a:pt x="5899" y="12852"/>
                  </a:lnTo>
                  <a:lnTo>
                    <a:pt x="5778" y="6426"/>
                  </a:lnTo>
                  <a:lnTo>
                    <a:pt x="5657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306110" y="1407206"/>
              <a:ext cx="5186573" cy="2689581"/>
            </a:xfrm>
            <a:custGeom>
              <a:avLst/>
              <a:gdLst/>
              <a:ahLst/>
              <a:cxnLst/>
              <a:rect l="l" t="t" r="r" b="b"/>
              <a:pathLst>
                <a:path w="143434" h="74380" extrusionOk="0">
                  <a:moveTo>
                    <a:pt x="110310" y="1"/>
                  </a:moveTo>
                  <a:lnTo>
                    <a:pt x="1" y="31707"/>
                  </a:lnTo>
                  <a:lnTo>
                    <a:pt x="242" y="44559"/>
                  </a:lnTo>
                  <a:lnTo>
                    <a:pt x="110747" y="74379"/>
                  </a:lnTo>
                  <a:cubicBezTo>
                    <a:pt x="143434" y="33246"/>
                    <a:pt x="110310" y="1"/>
                    <a:pt x="110310" y="1"/>
                  </a:cubicBez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3" name="Google Shape;173;p17"/>
          <p:cNvGrpSpPr/>
          <p:nvPr/>
        </p:nvGrpSpPr>
        <p:grpSpPr>
          <a:xfrm>
            <a:off x="-461628" y="2583907"/>
            <a:ext cx="7527797" cy="4554060"/>
            <a:chOff x="-346221" y="1937930"/>
            <a:chExt cx="5645848" cy="3415545"/>
          </a:xfrm>
        </p:grpSpPr>
        <p:sp>
          <p:nvSpPr>
            <p:cNvPr id="174" name="Google Shape;174;p17"/>
            <p:cNvSpPr/>
            <p:nvPr/>
          </p:nvSpPr>
          <p:spPr>
            <a:xfrm>
              <a:off x="201932" y="4486323"/>
              <a:ext cx="348582" cy="629763"/>
            </a:xfrm>
            <a:custGeom>
              <a:avLst/>
              <a:gdLst/>
              <a:ahLst/>
              <a:cxnLst/>
              <a:rect l="l" t="t" r="r" b="b"/>
              <a:pathLst>
                <a:path w="9640" h="17416" extrusionOk="0">
                  <a:moveTo>
                    <a:pt x="1316" y="1"/>
                  </a:moveTo>
                  <a:cubicBezTo>
                    <a:pt x="1240" y="1"/>
                    <a:pt x="1168" y="14"/>
                    <a:pt x="1102" y="43"/>
                  </a:cubicBezTo>
                  <a:cubicBezTo>
                    <a:pt x="1" y="525"/>
                    <a:pt x="770" y="4779"/>
                    <a:pt x="2822" y="9560"/>
                  </a:cubicBezTo>
                  <a:cubicBezTo>
                    <a:pt x="4749" y="14068"/>
                    <a:pt x="7129" y="17416"/>
                    <a:pt x="8323" y="17416"/>
                  </a:cubicBezTo>
                  <a:cubicBezTo>
                    <a:pt x="8400" y="17416"/>
                    <a:pt x="8472" y="17402"/>
                    <a:pt x="8538" y="17374"/>
                  </a:cubicBezTo>
                  <a:cubicBezTo>
                    <a:pt x="9640" y="16906"/>
                    <a:pt x="8855" y="12638"/>
                    <a:pt x="6804" y="7856"/>
                  </a:cubicBezTo>
                  <a:cubicBezTo>
                    <a:pt x="4876" y="3362"/>
                    <a:pt x="2508" y="1"/>
                    <a:pt x="1316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-346221" y="4486757"/>
              <a:ext cx="859632" cy="866719"/>
            </a:xfrm>
            <a:custGeom>
              <a:avLst/>
              <a:gdLst/>
              <a:ahLst/>
              <a:cxnLst/>
              <a:rect l="l" t="t" r="r" b="b"/>
              <a:pathLst>
                <a:path w="23773" h="23969" extrusionOk="0">
                  <a:moveTo>
                    <a:pt x="16352" y="0"/>
                  </a:moveTo>
                  <a:lnTo>
                    <a:pt x="845" y="6652"/>
                  </a:lnTo>
                  <a:cubicBezTo>
                    <a:pt x="1" y="18086"/>
                    <a:pt x="8267" y="23969"/>
                    <a:pt x="8267" y="23969"/>
                  </a:cubicBezTo>
                  <a:lnTo>
                    <a:pt x="23773" y="17332"/>
                  </a:lnTo>
                  <a:cubicBezTo>
                    <a:pt x="16095" y="10665"/>
                    <a:pt x="16351" y="1"/>
                    <a:pt x="16352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463226" y="4504801"/>
              <a:ext cx="223107" cy="427917"/>
            </a:xfrm>
            <a:custGeom>
              <a:avLst/>
              <a:gdLst/>
              <a:ahLst/>
              <a:cxnLst/>
              <a:rect l="l" t="t" r="r" b="b"/>
              <a:pathLst>
                <a:path w="6170" h="11834" extrusionOk="0">
                  <a:moveTo>
                    <a:pt x="441" y="0"/>
                  </a:moveTo>
                  <a:cubicBezTo>
                    <a:pt x="411" y="0"/>
                    <a:pt x="385" y="5"/>
                    <a:pt x="362" y="14"/>
                  </a:cubicBezTo>
                  <a:cubicBezTo>
                    <a:pt x="0" y="180"/>
                    <a:pt x="136" y="3242"/>
                    <a:pt x="1539" y="6500"/>
                  </a:cubicBezTo>
                  <a:cubicBezTo>
                    <a:pt x="2892" y="9658"/>
                    <a:pt x="4920" y="11834"/>
                    <a:pt x="5386" y="11834"/>
                  </a:cubicBezTo>
                  <a:cubicBezTo>
                    <a:pt x="5403" y="11834"/>
                    <a:pt x="5418" y="11831"/>
                    <a:pt x="5430" y="11825"/>
                  </a:cubicBezTo>
                  <a:cubicBezTo>
                    <a:pt x="5807" y="11674"/>
                    <a:pt x="6169" y="10271"/>
                    <a:pt x="4088" y="5414"/>
                  </a:cubicBezTo>
                  <a:cubicBezTo>
                    <a:pt x="2273" y="1174"/>
                    <a:pt x="911" y="0"/>
                    <a:pt x="441" y="0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289223" y="4504764"/>
              <a:ext cx="371472" cy="508373"/>
            </a:xfrm>
            <a:custGeom>
              <a:avLst/>
              <a:gdLst/>
              <a:ahLst/>
              <a:cxnLst/>
              <a:rect l="l" t="t" r="r" b="b"/>
              <a:pathLst>
                <a:path w="10273" h="14059" extrusionOk="0">
                  <a:moveTo>
                    <a:pt x="5204" y="0"/>
                  </a:moveTo>
                  <a:lnTo>
                    <a:pt x="0" y="2248"/>
                  </a:lnTo>
                  <a:cubicBezTo>
                    <a:pt x="1101" y="9322"/>
                    <a:pt x="5069" y="14058"/>
                    <a:pt x="5069" y="14058"/>
                  </a:cubicBezTo>
                  <a:lnTo>
                    <a:pt x="10272" y="11811"/>
                  </a:lnTo>
                  <a:cubicBezTo>
                    <a:pt x="4978" y="6064"/>
                    <a:pt x="5204" y="0"/>
                    <a:pt x="5204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7"/>
            <p:cNvSpPr/>
            <p:nvPr/>
          </p:nvSpPr>
          <p:spPr>
            <a:xfrm>
              <a:off x="348128" y="4352566"/>
              <a:ext cx="300562" cy="207848"/>
            </a:xfrm>
            <a:custGeom>
              <a:avLst/>
              <a:gdLst/>
              <a:ahLst/>
              <a:cxnLst/>
              <a:rect l="l" t="t" r="r" b="b"/>
              <a:pathLst>
                <a:path w="8312" h="5748" extrusionOk="0">
                  <a:moveTo>
                    <a:pt x="8312" y="1"/>
                  </a:moveTo>
                  <a:lnTo>
                    <a:pt x="1991" y="2701"/>
                  </a:lnTo>
                  <a:lnTo>
                    <a:pt x="0" y="5748"/>
                  </a:lnTo>
                  <a:lnTo>
                    <a:pt x="5431" y="3425"/>
                  </a:lnTo>
                  <a:lnTo>
                    <a:pt x="8312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531388" y="4903467"/>
              <a:ext cx="357839" cy="107468"/>
            </a:xfrm>
            <a:custGeom>
              <a:avLst/>
              <a:gdLst/>
              <a:ahLst/>
              <a:cxnLst/>
              <a:rect l="l" t="t" r="r" b="b"/>
              <a:pathLst>
                <a:path w="9896" h="2972" extrusionOk="0">
                  <a:moveTo>
                    <a:pt x="5431" y="0"/>
                  </a:moveTo>
                  <a:lnTo>
                    <a:pt x="1" y="2323"/>
                  </a:lnTo>
                  <a:lnTo>
                    <a:pt x="3575" y="2972"/>
                  </a:lnTo>
                  <a:lnTo>
                    <a:pt x="9896" y="272"/>
                  </a:lnTo>
                  <a:lnTo>
                    <a:pt x="5431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337208" y="4462204"/>
              <a:ext cx="310397" cy="545474"/>
            </a:xfrm>
            <a:custGeom>
              <a:avLst/>
              <a:gdLst/>
              <a:ahLst/>
              <a:cxnLst/>
              <a:rect l="l" t="t" r="r" b="b"/>
              <a:pathLst>
                <a:path w="8584" h="15085" extrusionOk="0">
                  <a:moveTo>
                    <a:pt x="2128" y="1"/>
                  </a:moveTo>
                  <a:lnTo>
                    <a:pt x="1" y="2851"/>
                  </a:lnTo>
                  <a:lnTo>
                    <a:pt x="2535" y="8749"/>
                  </a:lnTo>
                  <a:lnTo>
                    <a:pt x="5069" y="14662"/>
                  </a:lnTo>
                  <a:lnTo>
                    <a:pt x="8583" y="15084"/>
                  </a:lnTo>
                  <a:lnTo>
                    <a:pt x="5355" y="7543"/>
                  </a:lnTo>
                  <a:lnTo>
                    <a:pt x="2128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544478" y="4404384"/>
              <a:ext cx="350210" cy="499116"/>
            </a:xfrm>
            <a:custGeom>
              <a:avLst/>
              <a:gdLst/>
              <a:ahLst/>
              <a:cxnLst/>
              <a:rect l="l" t="t" r="r" b="b"/>
              <a:pathLst>
                <a:path w="9685" h="13803" extrusionOk="0">
                  <a:moveTo>
                    <a:pt x="4631" y="1"/>
                  </a:moveTo>
                  <a:lnTo>
                    <a:pt x="1" y="1992"/>
                  </a:lnTo>
                  <a:lnTo>
                    <a:pt x="1841" y="8191"/>
                  </a:lnTo>
                  <a:lnTo>
                    <a:pt x="5069" y="13802"/>
                  </a:lnTo>
                  <a:lnTo>
                    <a:pt x="9684" y="11811"/>
                  </a:lnTo>
                  <a:lnTo>
                    <a:pt x="7150" y="5914"/>
                  </a:lnTo>
                  <a:lnTo>
                    <a:pt x="4631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476316" y="1937930"/>
              <a:ext cx="4823310" cy="2994446"/>
            </a:xfrm>
            <a:custGeom>
              <a:avLst/>
              <a:gdLst/>
              <a:ahLst/>
              <a:cxnLst/>
              <a:rect l="l" t="t" r="r" b="b"/>
              <a:pathLst>
                <a:path w="133388" h="82811" extrusionOk="0">
                  <a:moveTo>
                    <a:pt x="90157" y="0"/>
                  </a:moveTo>
                  <a:lnTo>
                    <a:pt x="0" y="71000"/>
                  </a:lnTo>
                  <a:lnTo>
                    <a:pt x="5068" y="82811"/>
                  </a:lnTo>
                  <a:lnTo>
                    <a:pt x="118665" y="68692"/>
                  </a:lnTo>
                  <a:cubicBezTo>
                    <a:pt x="133387" y="18252"/>
                    <a:pt x="90157" y="0"/>
                    <a:pt x="90157" y="0"/>
                  </a:cubicBez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3" name="Google Shape;183;p17"/>
          <p:cNvGrpSpPr/>
          <p:nvPr/>
        </p:nvGrpSpPr>
        <p:grpSpPr>
          <a:xfrm>
            <a:off x="5058937" y="-279984"/>
            <a:ext cx="7527836" cy="4554765"/>
            <a:chOff x="3794202" y="-209988"/>
            <a:chExt cx="5645877" cy="3416074"/>
          </a:xfrm>
        </p:grpSpPr>
        <p:sp>
          <p:nvSpPr>
            <p:cNvPr id="184" name="Google Shape;184;p17"/>
            <p:cNvSpPr/>
            <p:nvPr/>
          </p:nvSpPr>
          <p:spPr>
            <a:xfrm>
              <a:off x="8543346" y="27368"/>
              <a:ext cx="348582" cy="629871"/>
            </a:xfrm>
            <a:custGeom>
              <a:avLst/>
              <a:gdLst/>
              <a:ahLst/>
              <a:cxnLst/>
              <a:rect l="l" t="t" r="r" b="b"/>
              <a:pathLst>
                <a:path w="9640" h="17419" extrusionOk="0">
                  <a:moveTo>
                    <a:pt x="1316" y="1"/>
                  </a:moveTo>
                  <a:cubicBezTo>
                    <a:pt x="1239" y="1"/>
                    <a:pt x="1168" y="15"/>
                    <a:pt x="1102" y="43"/>
                  </a:cubicBezTo>
                  <a:cubicBezTo>
                    <a:pt x="0" y="525"/>
                    <a:pt x="770" y="4779"/>
                    <a:pt x="2821" y="9561"/>
                  </a:cubicBezTo>
                  <a:cubicBezTo>
                    <a:pt x="4746" y="14060"/>
                    <a:pt x="7121" y="17419"/>
                    <a:pt x="8317" y="17419"/>
                  </a:cubicBezTo>
                  <a:cubicBezTo>
                    <a:pt x="8396" y="17419"/>
                    <a:pt x="8470" y="17404"/>
                    <a:pt x="8538" y="17374"/>
                  </a:cubicBezTo>
                  <a:cubicBezTo>
                    <a:pt x="9639" y="16907"/>
                    <a:pt x="8855" y="12638"/>
                    <a:pt x="6803" y="7856"/>
                  </a:cubicBezTo>
                  <a:cubicBezTo>
                    <a:pt x="4875" y="3362"/>
                    <a:pt x="2508" y="1"/>
                    <a:pt x="1316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8579904" y="-209988"/>
              <a:ext cx="860174" cy="867261"/>
            </a:xfrm>
            <a:custGeom>
              <a:avLst/>
              <a:gdLst/>
              <a:ahLst/>
              <a:cxnLst/>
              <a:rect l="l" t="t" r="r" b="b"/>
              <a:pathLst>
                <a:path w="23788" h="23984" extrusionOk="0">
                  <a:moveTo>
                    <a:pt x="15521" y="0"/>
                  </a:moveTo>
                  <a:lnTo>
                    <a:pt x="0" y="6652"/>
                  </a:lnTo>
                  <a:cubicBezTo>
                    <a:pt x="7678" y="13304"/>
                    <a:pt x="7436" y="23983"/>
                    <a:pt x="7436" y="23983"/>
                  </a:cubicBezTo>
                  <a:lnTo>
                    <a:pt x="22943" y="17331"/>
                  </a:lnTo>
                  <a:cubicBezTo>
                    <a:pt x="23787" y="5898"/>
                    <a:pt x="15521" y="0"/>
                    <a:pt x="15521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8407528" y="210809"/>
              <a:ext cx="223107" cy="427954"/>
            </a:xfrm>
            <a:custGeom>
              <a:avLst/>
              <a:gdLst/>
              <a:ahLst/>
              <a:cxnLst/>
              <a:rect l="l" t="t" r="r" b="b"/>
              <a:pathLst>
                <a:path w="6170" h="11835" extrusionOk="0">
                  <a:moveTo>
                    <a:pt x="780" y="1"/>
                  </a:moveTo>
                  <a:cubicBezTo>
                    <a:pt x="765" y="1"/>
                    <a:pt x="751" y="3"/>
                    <a:pt x="740" y="8"/>
                  </a:cubicBezTo>
                  <a:cubicBezTo>
                    <a:pt x="363" y="174"/>
                    <a:pt x="1" y="1576"/>
                    <a:pt x="2082" y="6434"/>
                  </a:cubicBezTo>
                  <a:cubicBezTo>
                    <a:pt x="3889" y="10640"/>
                    <a:pt x="5247" y="11835"/>
                    <a:pt x="5710" y="11835"/>
                  </a:cubicBezTo>
                  <a:cubicBezTo>
                    <a:pt x="5742" y="11835"/>
                    <a:pt x="5770" y="11829"/>
                    <a:pt x="5793" y="11818"/>
                  </a:cubicBezTo>
                  <a:cubicBezTo>
                    <a:pt x="6170" y="11668"/>
                    <a:pt x="6019" y="8590"/>
                    <a:pt x="4631" y="5332"/>
                  </a:cubicBezTo>
                  <a:cubicBezTo>
                    <a:pt x="3274" y="2179"/>
                    <a:pt x="1238" y="1"/>
                    <a:pt x="780" y="1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8433166" y="130895"/>
              <a:ext cx="371472" cy="507831"/>
            </a:xfrm>
            <a:custGeom>
              <a:avLst/>
              <a:gdLst/>
              <a:ahLst/>
              <a:cxnLst/>
              <a:rect l="l" t="t" r="r" b="b"/>
              <a:pathLst>
                <a:path w="10273" h="14044" extrusionOk="0">
                  <a:moveTo>
                    <a:pt x="5204" y="0"/>
                  </a:moveTo>
                  <a:lnTo>
                    <a:pt x="0" y="2233"/>
                  </a:lnTo>
                  <a:cubicBezTo>
                    <a:pt x="5295" y="7980"/>
                    <a:pt x="5054" y="14044"/>
                    <a:pt x="5054" y="14044"/>
                  </a:cubicBezTo>
                  <a:lnTo>
                    <a:pt x="10273" y="11811"/>
                  </a:lnTo>
                  <a:cubicBezTo>
                    <a:pt x="9172" y="4737"/>
                    <a:pt x="5204" y="0"/>
                    <a:pt x="5204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8445171" y="583042"/>
              <a:ext cx="300020" cy="208426"/>
            </a:xfrm>
            <a:custGeom>
              <a:avLst/>
              <a:gdLst/>
              <a:ahLst/>
              <a:cxnLst/>
              <a:rect l="l" t="t" r="r" b="b"/>
              <a:pathLst>
                <a:path w="8297" h="5764" extrusionOk="0">
                  <a:moveTo>
                    <a:pt x="8297" y="1"/>
                  </a:moveTo>
                  <a:lnTo>
                    <a:pt x="2881" y="2339"/>
                  </a:lnTo>
                  <a:lnTo>
                    <a:pt x="0" y="5763"/>
                  </a:lnTo>
                  <a:lnTo>
                    <a:pt x="6305" y="3048"/>
                  </a:lnTo>
                  <a:lnTo>
                    <a:pt x="8297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8204633" y="132522"/>
              <a:ext cx="357839" cy="108046"/>
            </a:xfrm>
            <a:custGeom>
              <a:avLst/>
              <a:gdLst/>
              <a:ahLst/>
              <a:cxnLst/>
              <a:rect l="l" t="t" r="r" b="b"/>
              <a:pathLst>
                <a:path w="9896" h="2988" extrusionOk="0">
                  <a:moveTo>
                    <a:pt x="6305" y="1"/>
                  </a:moveTo>
                  <a:lnTo>
                    <a:pt x="0" y="2701"/>
                  </a:lnTo>
                  <a:lnTo>
                    <a:pt x="4465" y="2987"/>
                  </a:lnTo>
                  <a:lnTo>
                    <a:pt x="9895" y="649"/>
                  </a:lnTo>
                  <a:lnTo>
                    <a:pt x="6305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8446256" y="136355"/>
              <a:ext cx="310397" cy="544931"/>
            </a:xfrm>
            <a:custGeom>
              <a:avLst/>
              <a:gdLst/>
              <a:ahLst/>
              <a:cxnLst/>
              <a:rect l="l" t="t" r="r" b="b"/>
              <a:pathLst>
                <a:path w="8584" h="15070" extrusionOk="0">
                  <a:moveTo>
                    <a:pt x="1" y="0"/>
                  </a:moveTo>
                  <a:lnTo>
                    <a:pt x="3228" y="7527"/>
                  </a:lnTo>
                  <a:lnTo>
                    <a:pt x="6456" y="15069"/>
                  </a:lnTo>
                  <a:lnTo>
                    <a:pt x="8583" y="12233"/>
                  </a:lnTo>
                  <a:lnTo>
                    <a:pt x="6049" y="6320"/>
                  </a:lnTo>
                  <a:lnTo>
                    <a:pt x="3515" y="4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8198630" y="240533"/>
              <a:ext cx="350210" cy="498538"/>
            </a:xfrm>
            <a:custGeom>
              <a:avLst/>
              <a:gdLst/>
              <a:ahLst/>
              <a:cxnLst/>
              <a:rect l="l" t="t" r="r" b="b"/>
              <a:pathLst>
                <a:path w="9685" h="13787" extrusionOk="0">
                  <a:moveTo>
                    <a:pt x="4631" y="0"/>
                  </a:moveTo>
                  <a:lnTo>
                    <a:pt x="0" y="1976"/>
                  </a:lnTo>
                  <a:lnTo>
                    <a:pt x="2534" y="7889"/>
                  </a:lnTo>
                  <a:lnTo>
                    <a:pt x="5069" y="13787"/>
                  </a:lnTo>
                  <a:lnTo>
                    <a:pt x="9684" y="11811"/>
                  </a:lnTo>
                  <a:lnTo>
                    <a:pt x="7859" y="5612"/>
                  </a:lnTo>
                  <a:lnTo>
                    <a:pt x="4631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3794202" y="211062"/>
              <a:ext cx="4822768" cy="2995024"/>
            </a:xfrm>
            <a:custGeom>
              <a:avLst/>
              <a:gdLst/>
              <a:ahLst/>
              <a:cxnLst/>
              <a:rect l="l" t="t" r="r" b="b"/>
              <a:pathLst>
                <a:path w="133373" h="82827" extrusionOk="0">
                  <a:moveTo>
                    <a:pt x="128320" y="1"/>
                  </a:moveTo>
                  <a:lnTo>
                    <a:pt x="14723" y="14134"/>
                  </a:lnTo>
                  <a:cubicBezTo>
                    <a:pt x="1" y="64560"/>
                    <a:pt x="43216" y="82826"/>
                    <a:pt x="43216" y="82826"/>
                  </a:cubicBezTo>
                  <a:lnTo>
                    <a:pt x="133373" y="11811"/>
                  </a:lnTo>
                  <a:lnTo>
                    <a:pt x="128320" y="1"/>
                  </a:ln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3" name="Google Shape;193;p17"/>
          <p:cNvGrpSpPr/>
          <p:nvPr/>
        </p:nvGrpSpPr>
        <p:grpSpPr>
          <a:xfrm>
            <a:off x="-461628" y="-279984"/>
            <a:ext cx="7527797" cy="4554765"/>
            <a:chOff x="-346221" y="-209988"/>
            <a:chExt cx="5645848" cy="3416074"/>
          </a:xfrm>
        </p:grpSpPr>
        <p:sp>
          <p:nvSpPr>
            <p:cNvPr id="194" name="Google Shape;194;p17"/>
            <p:cNvSpPr/>
            <p:nvPr/>
          </p:nvSpPr>
          <p:spPr>
            <a:xfrm>
              <a:off x="201932" y="27368"/>
              <a:ext cx="348582" cy="629871"/>
            </a:xfrm>
            <a:custGeom>
              <a:avLst/>
              <a:gdLst/>
              <a:ahLst/>
              <a:cxnLst/>
              <a:rect l="l" t="t" r="r" b="b"/>
              <a:pathLst>
                <a:path w="9640" h="17419" extrusionOk="0">
                  <a:moveTo>
                    <a:pt x="8324" y="1"/>
                  </a:moveTo>
                  <a:cubicBezTo>
                    <a:pt x="7131" y="1"/>
                    <a:pt x="4750" y="3362"/>
                    <a:pt x="2822" y="7856"/>
                  </a:cubicBezTo>
                  <a:cubicBezTo>
                    <a:pt x="770" y="12638"/>
                    <a:pt x="1" y="16907"/>
                    <a:pt x="1102" y="17374"/>
                  </a:cubicBezTo>
                  <a:cubicBezTo>
                    <a:pt x="1170" y="17404"/>
                    <a:pt x="1244" y="17419"/>
                    <a:pt x="1323" y="17419"/>
                  </a:cubicBezTo>
                  <a:cubicBezTo>
                    <a:pt x="2517" y="17419"/>
                    <a:pt x="4879" y="14060"/>
                    <a:pt x="6804" y="9561"/>
                  </a:cubicBezTo>
                  <a:cubicBezTo>
                    <a:pt x="8855" y="4779"/>
                    <a:pt x="9640" y="525"/>
                    <a:pt x="8538" y="43"/>
                  </a:cubicBezTo>
                  <a:cubicBezTo>
                    <a:pt x="8472" y="15"/>
                    <a:pt x="8401" y="1"/>
                    <a:pt x="8324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-346221" y="-209988"/>
              <a:ext cx="859632" cy="867261"/>
            </a:xfrm>
            <a:custGeom>
              <a:avLst/>
              <a:gdLst/>
              <a:ahLst/>
              <a:cxnLst/>
              <a:rect l="l" t="t" r="r" b="b"/>
              <a:pathLst>
                <a:path w="23773" h="23984" extrusionOk="0">
                  <a:moveTo>
                    <a:pt x="8267" y="0"/>
                  </a:moveTo>
                  <a:cubicBezTo>
                    <a:pt x="8267" y="0"/>
                    <a:pt x="1" y="5898"/>
                    <a:pt x="845" y="17331"/>
                  </a:cubicBezTo>
                  <a:lnTo>
                    <a:pt x="16352" y="23983"/>
                  </a:lnTo>
                  <a:cubicBezTo>
                    <a:pt x="16352" y="23983"/>
                    <a:pt x="16095" y="13304"/>
                    <a:pt x="23773" y="6652"/>
                  </a:cubicBezTo>
                  <a:lnTo>
                    <a:pt x="8267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463226" y="210809"/>
              <a:ext cx="223107" cy="427954"/>
            </a:xfrm>
            <a:custGeom>
              <a:avLst/>
              <a:gdLst/>
              <a:ahLst/>
              <a:cxnLst/>
              <a:rect l="l" t="t" r="r" b="b"/>
              <a:pathLst>
                <a:path w="6170" h="11835" extrusionOk="0">
                  <a:moveTo>
                    <a:pt x="5390" y="1"/>
                  </a:moveTo>
                  <a:cubicBezTo>
                    <a:pt x="4932" y="1"/>
                    <a:pt x="2896" y="2179"/>
                    <a:pt x="1539" y="5332"/>
                  </a:cubicBezTo>
                  <a:cubicBezTo>
                    <a:pt x="136" y="8590"/>
                    <a:pt x="0" y="11668"/>
                    <a:pt x="362" y="11818"/>
                  </a:cubicBezTo>
                  <a:cubicBezTo>
                    <a:pt x="386" y="11829"/>
                    <a:pt x="415" y="11835"/>
                    <a:pt x="447" y="11835"/>
                  </a:cubicBezTo>
                  <a:cubicBezTo>
                    <a:pt x="923" y="11835"/>
                    <a:pt x="2281" y="10640"/>
                    <a:pt x="4088" y="6434"/>
                  </a:cubicBezTo>
                  <a:cubicBezTo>
                    <a:pt x="6169" y="1576"/>
                    <a:pt x="5807" y="174"/>
                    <a:pt x="5430" y="8"/>
                  </a:cubicBezTo>
                  <a:cubicBezTo>
                    <a:pt x="5419" y="3"/>
                    <a:pt x="5405" y="1"/>
                    <a:pt x="5390" y="1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289223" y="130895"/>
              <a:ext cx="371472" cy="507831"/>
            </a:xfrm>
            <a:custGeom>
              <a:avLst/>
              <a:gdLst/>
              <a:ahLst/>
              <a:cxnLst/>
              <a:rect l="l" t="t" r="r" b="b"/>
              <a:pathLst>
                <a:path w="10273" h="14044" extrusionOk="0">
                  <a:moveTo>
                    <a:pt x="5069" y="0"/>
                  </a:moveTo>
                  <a:cubicBezTo>
                    <a:pt x="5069" y="0"/>
                    <a:pt x="1101" y="4737"/>
                    <a:pt x="0" y="11811"/>
                  </a:cubicBezTo>
                  <a:lnTo>
                    <a:pt x="5204" y="14044"/>
                  </a:lnTo>
                  <a:cubicBezTo>
                    <a:pt x="5204" y="14044"/>
                    <a:pt x="4978" y="7980"/>
                    <a:pt x="10272" y="2233"/>
                  </a:cubicBezTo>
                  <a:lnTo>
                    <a:pt x="506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348128" y="583042"/>
              <a:ext cx="300562" cy="208426"/>
            </a:xfrm>
            <a:custGeom>
              <a:avLst/>
              <a:gdLst/>
              <a:ahLst/>
              <a:cxnLst/>
              <a:rect l="l" t="t" r="r" b="b"/>
              <a:pathLst>
                <a:path w="8312" h="5764" extrusionOk="0">
                  <a:moveTo>
                    <a:pt x="0" y="1"/>
                  </a:moveTo>
                  <a:lnTo>
                    <a:pt x="1991" y="3048"/>
                  </a:lnTo>
                  <a:lnTo>
                    <a:pt x="8312" y="5763"/>
                  </a:lnTo>
                  <a:lnTo>
                    <a:pt x="5431" y="233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531388" y="132522"/>
              <a:ext cx="357839" cy="108046"/>
            </a:xfrm>
            <a:custGeom>
              <a:avLst/>
              <a:gdLst/>
              <a:ahLst/>
              <a:cxnLst/>
              <a:rect l="l" t="t" r="r" b="b"/>
              <a:pathLst>
                <a:path w="9896" h="2988" extrusionOk="0">
                  <a:moveTo>
                    <a:pt x="3575" y="1"/>
                  </a:moveTo>
                  <a:lnTo>
                    <a:pt x="1" y="649"/>
                  </a:lnTo>
                  <a:lnTo>
                    <a:pt x="5431" y="2987"/>
                  </a:lnTo>
                  <a:lnTo>
                    <a:pt x="9896" y="2701"/>
                  </a:lnTo>
                  <a:lnTo>
                    <a:pt x="3575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337208" y="136355"/>
              <a:ext cx="310397" cy="544931"/>
            </a:xfrm>
            <a:custGeom>
              <a:avLst/>
              <a:gdLst/>
              <a:ahLst/>
              <a:cxnLst/>
              <a:rect l="l" t="t" r="r" b="b"/>
              <a:pathLst>
                <a:path w="8584" h="15070" extrusionOk="0">
                  <a:moveTo>
                    <a:pt x="8583" y="0"/>
                  </a:moveTo>
                  <a:lnTo>
                    <a:pt x="5069" y="423"/>
                  </a:lnTo>
                  <a:lnTo>
                    <a:pt x="2535" y="6320"/>
                  </a:lnTo>
                  <a:lnTo>
                    <a:pt x="1" y="12233"/>
                  </a:lnTo>
                  <a:lnTo>
                    <a:pt x="2128" y="15069"/>
                  </a:lnTo>
                  <a:lnTo>
                    <a:pt x="5355" y="752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544478" y="240533"/>
              <a:ext cx="350210" cy="498538"/>
            </a:xfrm>
            <a:custGeom>
              <a:avLst/>
              <a:gdLst/>
              <a:ahLst/>
              <a:cxnLst/>
              <a:rect l="l" t="t" r="r" b="b"/>
              <a:pathLst>
                <a:path w="9685" h="13787" extrusionOk="0">
                  <a:moveTo>
                    <a:pt x="5069" y="0"/>
                  </a:moveTo>
                  <a:lnTo>
                    <a:pt x="1841" y="5612"/>
                  </a:lnTo>
                  <a:lnTo>
                    <a:pt x="1" y="11811"/>
                  </a:lnTo>
                  <a:lnTo>
                    <a:pt x="4631" y="13787"/>
                  </a:lnTo>
                  <a:lnTo>
                    <a:pt x="7150" y="7889"/>
                  </a:lnTo>
                  <a:lnTo>
                    <a:pt x="9684" y="1976"/>
                  </a:lnTo>
                  <a:lnTo>
                    <a:pt x="506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476316" y="211062"/>
              <a:ext cx="4823310" cy="2995024"/>
            </a:xfrm>
            <a:custGeom>
              <a:avLst/>
              <a:gdLst/>
              <a:ahLst/>
              <a:cxnLst/>
              <a:rect l="l" t="t" r="r" b="b"/>
              <a:pathLst>
                <a:path w="133388" h="82827" extrusionOk="0">
                  <a:moveTo>
                    <a:pt x="5068" y="1"/>
                  </a:moveTo>
                  <a:lnTo>
                    <a:pt x="0" y="11811"/>
                  </a:lnTo>
                  <a:lnTo>
                    <a:pt x="90157" y="82826"/>
                  </a:lnTo>
                  <a:cubicBezTo>
                    <a:pt x="90157" y="82826"/>
                    <a:pt x="133387" y="64560"/>
                    <a:pt x="118665" y="14134"/>
                  </a:cubicBezTo>
                  <a:lnTo>
                    <a:pt x="5068" y="1"/>
                  </a:ln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3" name="Google Shape;203;p17"/>
          <p:cNvGrpSpPr/>
          <p:nvPr/>
        </p:nvGrpSpPr>
        <p:grpSpPr>
          <a:xfrm>
            <a:off x="5058937" y="2583907"/>
            <a:ext cx="7527836" cy="4554060"/>
            <a:chOff x="3794202" y="1937930"/>
            <a:chExt cx="5645877" cy="3415545"/>
          </a:xfrm>
        </p:grpSpPr>
        <p:sp>
          <p:nvSpPr>
            <p:cNvPr id="204" name="Google Shape;204;p17"/>
            <p:cNvSpPr/>
            <p:nvPr/>
          </p:nvSpPr>
          <p:spPr>
            <a:xfrm>
              <a:off x="8543346" y="4486323"/>
              <a:ext cx="348582" cy="629763"/>
            </a:xfrm>
            <a:custGeom>
              <a:avLst/>
              <a:gdLst/>
              <a:ahLst/>
              <a:cxnLst/>
              <a:rect l="l" t="t" r="r" b="b"/>
              <a:pathLst>
                <a:path w="9640" h="17416" extrusionOk="0">
                  <a:moveTo>
                    <a:pt x="8324" y="1"/>
                  </a:moveTo>
                  <a:cubicBezTo>
                    <a:pt x="7130" y="1"/>
                    <a:pt x="4749" y="3362"/>
                    <a:pt x="2821" y="7856"/>
                  </a:cubicBezTo>
                  <a:cubicBezTo>
                    <a:pt x="770" y="12638"/>
                    <a:pt x="0" y="16906"/>
                    <a:pt x="1102" y="17374"/>
                  </a:cubicBezTo>
                  <a:cubicBezTo>
                    <a:pt x="1168" y="17402"/>
                    <a:pt x="1240" y="17416"/>
                    <a:pt x="1316" y="17416"/>
                  </a:cubicBezTo>
                  <a:cubicBezTo>
                    <a:pt x="2509" y="17416"/>
                    <a:pt x="4876" y="14068"/>
                    <a:pt x="6803" y="9560"/>
                  </a:cubicBezTo>
                  <a:cubicBezTo>
                    <a:pt x="8855" y="4779"/>
                    <a:pt x="9639" y="525"/>
                    <a:pt x="8538" y="43"/>
                  </a:cubicBezTo>
                  <a:cubicBezTo>
                    <a:pt x="8472" y="14"/>
                    <a:pt x="8400" y="1"/>
                    <a:pt x="8324" y="1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17"/>
            <p:cNvSpPr/>
            <p:nvPr/>
          </p:nvSpPr>
          <p:spPr>
            <a:xfrm>
              <a:off x="8579904" y="4486757"/>
              <a:ext cx="860174" cy="866719"/>
            </a:xfrm>
            <a:custGeom>
              <a:avLst/>
              <a:gdLst/>
              <a:ahLst/>
              <a:cxnLst/>
              <a:rect l="l" t="t" r="r" b="b"/>
              <a:pathLst>
                <a:path w="23788" h="23969" extrusionOk="0">
                  <a:moveTo>
                    <a:pt x="7436" y="0"/>
                  </a:moveTo>
                  <a:cubicBezTo>
                    <a:pt x="7436" y="1"/>
                    <a:pt x="7678" y="10665"/>
                    <a:pt x="0" y="17332"/>
                  </a:cubicBezTo>
                  <a:lnTo>
                    <a:pt x="15521" y="23969"/>
                  </a:lnTo>
                  <a:cubicBezTo>
                    <a:pt x="15521" y="23969"/>
                    <a:pt x="23787" y="18086"/>
                    <a:pt x="22943" y="6652"/>
                  </a:cubicBezTo>
                  <a:lnTo>
                    <a:pt x="7436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8407528" y="4504801"/>
              <a:ext cx="223107" cy="427917"/>
            </a:xfrm>
            <a:custGeom>
              <a:avLst/>
              <a:gdLst/>
              <a:ahLst/>
              <a:cxnLst/>
              <a:rect l="l" t="t" r="r" b="b"/>
              <a:pathLst>
                <a:path w="6170" h="11834" extrusionOk="0">
                  <a:moveTo>
                    <a:pt x="5717" y="0"/>
                  </a:moveTo>
                  <a:cubicBezTo>
                    <a:pt x="5259" y="0"/>
                    <a:pt x="3897" y="1174"/>
                    <a:pt x="2082" y="5414"/>
                  </a:cubicBezTo>
                  <a:cubicBezTo>
                    <a:pt x="1" y="10271"/>
                    <a:pt x="363" y="11674"/>
                    <a:pt x="740" y="11825"/>
                  </a:cubicBezTo>
                  <a:cubicBezTo>
                    <a:pt x="752" y="11831"/>
                    <a:pt x="767" y="11834"/>
                    <a:pt x="784" y="11834"/>
                  </a:cubicBezTo>
                  <a:cubicBezTo>
                    <a:pt x="1250" y="11834"/>
                    <a:pt x="3278" y="9658"/>
                    <a:pt x="4631" y="6500"/>
                  </a:cubicBezTo>
                  <a:cubicBezTo>
                    <a:pt x="6019" y="3242"/>
                    <a:pt x="6170" y="180"/>
                    <a:pt x="5793" y="14"/>
                  </a:cubicBezTo>
                  <a:cubicBezTo>
                    <a:pt x="5771" y="5"/>
                    <a:pt x="5746" y="0"/>
                    <a:pt x="5717" y="0"/>
                  </a:cubicBezTo>
                  <a:close/>
                </a:path>
              </a:pathLst>
            </a:custGeom>
            <a:solidFill>
              <a:srgbClr val="F9CD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17"/>
            <p:cNvSpPr/>
            <p:nvPr/>
          </p:nvSpPr>
          <p:spPr>
            <a:xfrm>
              <a:off x="8433166" y="4504764"/>
              <a:ext cx="371472" cy="508373"/>
            </a:xfrm>
            <a:custGeom>
              <a:avLst/>
              <a:gdLst/>
              <a:ahLst/>
              <a:cxnLst/>
              <a:rect l="l" t="t" r="r" b="b"/>
              <a:pathLst>
                <a:path w="10273" h="14059" extrusionOk="0">
                  <a:moveTo>
                    <a:pt x="5054" y="0"/>
                  </a:moveTo>
                  <a:lnTo>
                    <a:pt x="5054" y="0"/>
                  </a:lnTo>
                  <a:cubicBezTo>
                    <a:pt x="5054" y="0"/>
                    <a:pt x="5295" y="6064"/>
                    <a:pt x="0" y="11811"/>
                  </a:cubicBezTo>
                  <a:lnTo>
                    <a:pt x="5204" y="14058"/>
                  </a:lnTo>
                  <a:cubicBezTo>
                    <a:pt x="5204" y="14058"/>
                    <a:pt x="9172" y="9322"/>
                    <a:pt x="10273" y="2248"/>
                  </a:cubicBezTo>
                  <a:lnTo>
                    <a:pt x="5054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8445171" y="4352566"/>
              <a:ext cx="300020" cy="207848"/>
            </a:xfrm>
            <a:custGeom>
              <a:avLst/>
              <a:gdLst/>
              <a:ahLst/>
              <a:cxnLst/>
              <a:rect l="l" t="t" r="r" b="b"/>
              <a:pathLst>
                <a:path w="8297" h="5748" extrusionOk="0">
                  <a:moveTo>
                    <a:pt x="0" y="1"/>
                  </a:moveTo>
                  <a:lnTo>
                    <a:pt x="2881" y="3425"/>
                  </a:lnTo>
                  <a:lnTo>
                    <a:pt x="8297" y="5748"/>
                  </a:lnTo>
                  <a:lnTo>
                    <a:pt x="6305" y="270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8204633" y="4903467"/>
              <a:ext cx="357839" cy="107468"/>
            </a:xfrm>
            <a:custGeom>
              <a:avLst/>
              <a:gdLst/>
              <a:ahLst/>
              <a:cxnLst/>
              <a:rect l="l" t="t" r="r" b="b"/>
              <a:pathLst>
                <a:path w="9896" h="2972" extrusionOk="0">
                  <a:moveTo>
                    <a:pt x="4465" y="0"/>
                  </a:moveTo>
                  <a:lnTo>
                    <a:pt x="0" y="272"/>
                  </a:lnTo>
                  <a:lnTo>
                    <a:pt x="6305" y="2972"/>
                  </a:lnTo>
                  <a:lnTo>
                    <a:pt x="9895" y="2323"/>
                  </a:lnTo>
                  <a:lnTo>
                    <a:pt x="4465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7"/>
            <p:cNvSpPr/>
            <p:nvPr/>
          </p:nvSpPr>
          <p:spPr>
            <a:xfrm>
              <a:off x="8446256" y="4462204"/>
              <a:ext cx="310397" cy="545474"/>
            </a:xfrm>
            <a:custGeom>
              <a:avLst/>
              <a:gdLst/>
              <a:ahLst/>
              <a:cxnLst/>
              <a:rect l="l" t="t" r="r" b="b"/>
              <a:pathLst>
                <a:path w="8584" h="15085" extrusionOk="0">
                  <a:moveTo>
                    <a:pt x="6456" y="1"/>
                  </a:moveTo>
                  <a:lnTo>
                    <a:pt x="3228" y="7543"/>
                  </a:lnTo>
                  <a:lnTo>
                    <a:pt x="1" y="15084"/>
                  </a:lnTo>
                  <a:lnTo>
                    <a:pt x="3515" y="14662"/>
                  </a:lnTo>
                  <a:lnTo>
                    <a:pt x="6049" y="8749"/>
                  </a:lnTo>
                  <a:lnTo>
                    <a:pt x="8583" y="2851"/>
                  </a:lnTo>
                  <a:lnTo>
                    <a:pt x="6456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8198630" y="4404384"/>
              <a:ext cx="350210" cy="499116"/>
            </a:xfrm>
            <a:custGeom>
              <a:avLst/>
              <a:gdLst/>
              <a:ahLst/>
              <a:cxnLst/>
              <a:rect l="l" t="t" r="r" b="b"/>
              <a:pathLst>
                <a:path w="9685" h="13803" extrusionOk="0">
                  <a:moveTo>
                    <a:pt x="5069" y="1"/>
                  </a:moveTo>
                  <a:lnTo>
                    <a:pt x="2534" y="5914"/>
                  </a:lnTo>
                  <a:lnTo>
                    <a:pt x="0" y="11811"/>
                  </a:lnTo>
                  <a:lnTo>
                    <a:pt x="4631" y="13802"/>
                  </a:lnTo>
                  <a:lnTo>
                    <a:pt x="7859" y="8191"/>
                  </a:lnTo>
                  <a:lnTo>
                    <a:pt x="9684" y="1992"/>
                  </a:lnTo>
                  <a:lnTo>
                    <a:pt x="5069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7"/>
            <p:cNvSpPr/>
            <p:nvPr/>
          </p:nvSpPr>
          <p:spPr>
            <a:xfrm>
              <a:off x="3794202" y="1937930"/>
              <a:ext cx="4822768" cy="2994446"/>
            </a:xfrm>
            <a:custGeom>
              <a:avLst/>
              <a:gdLst/>
              <a:ahLst/>
              <a:cxnLst/>
              <a:rect l="l" t="t" r="r" b="b"/>
              <a:pathLst>
                <a:path w="133373" h="82811" extrusionOk="0">
                  <a:moveTo>
                    <a:pt x="43216" y="0"/>
                  </a:moveTo>
                  <a:cubicBezTo>
                    <a:pt x="43216" y="0"/>
                    <a:pt x="1" y="18252"/>
                    <a:pt x="14723" y="68692"/>
                  </a:cubicBezTo>
                  <a:lnTo>
                    <a:pt x="128320" y="82811"/>
                  </a:lnTo>
                  <a:lnTo>
                    <a:pt x="133373" y="71000"/>
                  </a:lnTo>
                  <a:lnTo>
                    <a:pt x="43216" y="0"/>
                  </a:lnTo>
                  <a:close/>
                </a:path>
              </a:pathLst>
            </a:custGeom>
            <a:solidFill>
              <a:srgbClr val="FBE398">
                <a:alpha val="54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3" name="Google Shape;213;p1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214" name="Google Shape;214;p17"/>
          <p:cNvSpPr txBox="1">
            <a:spLocks noGrp="1"/>
          </p:cNvSpPr>
          <p:nvPr>
            <p:ph type="subTitle" idx="1"/>
          </p:nvPr>
        </p:nvSpPr>
        <p:spPr>
          <a:xfrm>
            <a:off x="2602707" y="2901733"/>
            <a:ext cx="20180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15" name="Google Shape;215;p17"/>
          <p:cNvSpPr txBox="1">
            <a:spLocks noGrp="1"/>
          </p:cNvSpPr>
          <p:nvPr>
            <p:ph type="subTitle" idx="2"/>
          </p:nvPr>
        </p:nvSpPr>
        <p:spPr>
          <a:xfrm>
            <a:off x="2602707" y="2495833"/>
            <a:ext cx="20180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16" name="Google Shape;216;p17"/>
          <p:cNvSpPr txBox="1">
            <a:spLocks noGrp="1"/>
          </p:cNvSpPr>
          <p:nvPr>
            <p:ph type="subTitle" idx="3"/>
          </p:nvPr>
        </p:nvSpPr>
        <p:spPr>
          <a:xfrm>
            <a:off x="5087000" y="2901133"/>
            <a:ext cx="20180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17" name="Google Shape;217;p17"/>
          <p:cNvSpPr txBox="1">
            <a:spLocks noGrp="1"/>
          </p:cNvSpPr>
          <p:nvPr>
            <p:ph type="subTitle" idx="4"/>
          </p:nvPr>
        </p:nvSpPr>
        <p:spPr>
          <a:xfrm>
            <a:off x="5087000" y="2496000"/>
            <a:ext cx="20180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18" name="Google Shape;218;p17"/>
          <p:cNvSpPr txBox="1">
            <a:spLocks noGrp="1"/>
          </p:cNvSpPr>
          <p:nvPr>
            <p:ph type="subTitle" idx="5"/>
          </p:nvPr>
        </p:nvSpPr>
        <p:spPr>
          <a:xfrm>
            <a:off x="7571293" y="2901133"/>
            <a:ext cx="20180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19" name="Google Shape;219;p17"/>
          <p:cNvSpPr txBox="1">
            <a:spLocks noGrp="1"/>
          </p:cNvSpPr>
          <p:nvPr>
            <p:ph type="subTitle" idx="6"/>
          </p:nvPr>
        </p:nvSpPr>
        <p:spPr>
          <a:xfrm>
            <a:off x="7571293" y="2496000"/>
            <a:ext cx="20180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20" name="Google Shape;220;p17"/>
          <p:cNvSpPr txBox="1">
            <a:spLocks noGrp="1"/>
          </p:cNvSpPr>
          <p:nvPr>
            <p:ph type="subTitle" idx="7"/>
          </p:nvPr>
        </p:nvSpPr>
        <p:spPr>
          <a:xfrm>
            <a:off x="3844853" y="5172307"/>
            <a:ext cx="20180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21" name="Google Shape;221;p17"/>
          <p:cNvSpPr txBox="1">
            <a:spLocks noGrp="1"/>
          </p:cNvSpPr>
          <p:nvPr>
            <p:ph type="subTitle" idx="8"/>
          </p:nvPr>
        </p:nvSpPr>
        <p:spPr>
          <a:xfrm>
            <a:off x="3844853" y="4767173"/>
            <a:ext cx="20180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22" name="Google Shape;222;p17"/>
          <p:cNvSpPr txBox="1">
            <a:spLocks noGrp="1"/>
          </p:cNvSpPr>
          <p:nvPr>
            <p:ph type="subTitle" idx="9"/>
          </p:nvPr>
        </p:nvSpPr>
        <p:spPr>
          <a:xfrm>
            <a:off x="6329129" y="5172307"/>
            <a:ext cx="2018000" cy="8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23" name="Google Shape;223;p17"/>
          <p:cNvSpPr txBox="1">
            <a:spLocks noGrp="1"/>
          </p:cNvSpPr>
          <p:nvPr>
            <p:ph type="subTitle" idx="13"/>
          </p:nvPr>
        </p:nvSpPr>
        <p:spPr>
          <a:xfrm>
            <a:off x="6329129" y="4767173"/>
            <a:ext cx="2018000" cy="5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8792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226" name="Google Shape;226;p18"/>
          <p:cNvSpPr txBox="1">
            <a:spLocks noGrp="1"/>
          </p:cNvSpPr>
          <p:nvPr>
            <p:ph type="subTitle" idx="1"/>
          </p:nvPr>
        </p:nvSpPr>
        <p:spPr>
          <a:xfrm>
            <a:off x="4849700" y="2404439"/>
            <a:ext cx="2492800" cy="9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27" name="Google Shape;227;p18"/>
          <p:cNvSpPr txBox="1">
            <a:spLocks noGrp="1"/>
          </p:cNvSpPr>
          <p:nvPr>
            <p:ph type="subTitle" idx="2"/>
          </p:nvPr>
        </p:nvSpPr>
        <p:spPr>
          <a:xfrm>
            <a:off x="4849600" y="2109533"/>
            <a:ext cx="24928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28" name="Google Shape;228;p18"/>
          <p:cNvSpPr txBox="1">
            <a:spLocks noGrp="1"/>
          </p:cNvSpPr>
          <p:nvPr>
            <p:ph type="subTitle" idx="3"/>
          </p:nvPr>
        </p:nvSpPr>
        <p:spPr>
          <a:xfrm>
            <a:off x="8229600" y="2404333"/>
            <a:ext cx="2492800" cy="9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subTitle" idx="4"/>
          </p:nvPr>
        </p:nvSpPr>
        <p:spPr>
          <a:xfrm>
            <a:off x="8229600" y="2109533"/>
            <a:ext cx="24928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5"/>
          </p:nvPr>
        </p:nvSpPr>
        <p:spPr>
          <a:xfrm>
            <a:off x="1469700" y="2404500"/>
            <a:ext cx="2492800" cy="9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subTitle" idx="6"/>
          </p:nvPr>
        </p:nvSpPr>
        <p:spPr>
          <a:xfrm>
            <a:off x="1469700" y="2109433"/>
            <a:ext cx="24928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0019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9"/>
          <p:cNvSpPr txBox="1">
            <a:spLocks noGrp="1"/>
          </p:cNvSpPr>
          <p:nvPr>
            <p:ph type="title"/>
          </p:nvPr>
        </p:nvSpPr>
        <p:spPr>
          <a:xfrm>
            <a:off x="4433033" y="1277167"/>
            <a:ext cx="6454000" cy="21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174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066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Four columns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236" name="Google Shape;236;p20"/>
          <p:cNvSpPr txBox="1">
            <a:spLocks noGrp="1"/>
          </p:cNvSpPr>
          <p:nvPr>
            <p:ph type="subTitle" idx="1"/>
          </p:nvPr>
        </p:nvSpPr>
        <p:spPr>
          <a:xfrm>
            <a:off x="2662084" y="2561033"/>
            <a:ext cx="2177600" cy="6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3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37" name="Google Shape;237;p20"/>
          <p:cNvSpPr txBox="1">
            <a:spLocks noGrp="1"/>
          </p:cNvSpPr>
          <p:nvPr>
            <p:ph type="subTitle" idx="2"/>
          </p:nvPr>
        </p:nvSpPr>
        <p:spPr>
          <a:xfrm>
            <a:off x="2662084" y="2132767"/>
            <a:ext cx="2177600" cy="5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38" name="Google Shape;238;p20"/>
          <p:cNvSpPr txBox="1">
            <a:spLocks noGrp="1"/>
          </p:cNvSpPr>
          <p:nvPr>
            <p:ph type="subTitle" idx="3"/>
          </p:nvPr>
        </p:nvSpPr>
        <p:spPr>
          <a:xfrm>
            <a:off x="1352051" y="3990033"/>
            <a:ext cx="2177600" cy="6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3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39" name="Google Shape;239;p20"/>
          <p:cNvSpPr txBox="1">
            <a:spLocks noGrp="1"/>
          </p:cNvSpPr>
          <p:nvPr>
            <p:ph type="subTitle" idx="4"/>
          </p:nvPr>
        </p:nvSpPr>
        <p:spPr>
          <a:xfrm>
            <a:off x="1352051" y="3561699"/>
            <a:ext cx="2177600" cy="5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40" name="Google Shape;240;p20"/>
          <p:cNvSpPr txBox="1">
            <a:spLocks noGrp="1"/>
          </p:cNvSpPr>
          <p:nvPr>
            <p:ph type="subTitle" idx="5"/>
          </p:nvPr>
        </p:nvSpPr>
        <p:spPr>
          <a:xfrm flipH="1">
            <a:off x="7352317" y="2561033"/>
            <a:ext cx="2177600" cy="6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3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41" name="Google Shape;241;p20"/>
          <p:cNvSpPr txBox="1">
            <a:spLocks noGrp="1"/>
          </p:cNvSpPr>
          <p:nvPr>
            <p:ph type="subTitle" idx="6"/>
          </p:nvPr>
        </p:nvSpPr>
        <p:spPr>
          <a:xfrm flipH="1">
            <a:off x="7352317" y="2132700"/>
            <a:ext cx="2177600" cy="5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42" name="Google Shape;242;p20"/>
          <p:cNvSpPr txBox="1">
            <a:spLocks noGrp="1"/>
          </p:cNvSpPr>
          <p:nvPr>
            <p:ph type="subTitle" idx="7"/>
          </p:nvPr>
        </p:nvSpPr>
        <p:spPr>
          <a:xfrm flipH="1">
            <a:off x="8662351" y="3990033"/>
            <a:ext cx="2177600" cy="6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3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subTitle" idx="8"/>
          </p:nvPr>
        </p:nvSpPr>
        <p:spPr>
          <a:xfrm flipH="1">
            <a:off x="8662351" y="3561699"/>
            <a:ext cx="2177600" cy="5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32464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"/>
          <p:cNvSpPr/>
          <p:nvPr/>
        </p:nvSpPr>
        <p:spPr>
          <a:xfrm>
            <a:off x="1" y="1943226"/>
            <a:ext cx="12191777" cy="4444695"/>
          </a:xfrm>
          <a:custGeom>
            <a:avLst/>
            <a:gdLst/>
            <a:ahLst/>
            <a:cxnLst/>
            <a:rect l="l" t="t" r="r" b="b"/>
            <a:pathLst>
              <a:path w="285299" h="104010" extrusionOk="0">
                <a:moveTo>
                  <a:pt x="12314" y="4311"/>
                </a:moveTo>
                <a:cubicBezTo>
                  <a:pt x="13016" y="4311"/>
                  <a:pt x="13584" y="4712"/>
                  <a:pt x="13584" y="5196"/>
                </a:cubicBezTo>
                <a:lnTo>
                  <a:pt x="13584" y="12231"/>
                </a:lnTo>
                <a:cubicBezTo>
                  <a:pt x="13584" y="12715"/>
                  <a:pt x="13016" y="13116"/>
                  <a:pt x="12314" y="13116"/>
                </a:cubicBezTo>
                <a:lnTo>
                  <a:pt x="4311" y="13116"/>
                </a:lnTo>
                <a:cubicBezTo>
                  <a:pt x="3592" y="13116"/>
                  <a:pt x="3024" y="12715"/>
                  <a:pt x="3024" y="12231"/>
                </a:cubicBezTo>
                <a:lnTo>
                  <a:pt x="3024" y="5196"/>
                </a:lnTo>
                <a:cubicBezTo>
                  <a:pt x="3024" y="4712"/>
                  <a:pt x="3609" y="4311"/>
                  <a:pt x="4311" y="4311"/>
                </a:cubicBezTo>
                <a:close/>
                <a:moveTo>
                  <a:pt x="31562" y="4311"/>
                </a:moveTo>
                <a:cubicBezTo>
                  <a:pt x="32264" y="4311"/>
                  <a:pt x="32832" y="4712"/>
                  <a:pt x="32832" y="5196"/>
                </a:cubicBezTo>
                <a:lnTo>
                  <a:pt x="32832" y="12231"/>
                </a:lnTo>
                <a:cubicBezTo>
                  <a:pt x="32832" y="12715"/>
                  <a:pt x="32264" y="13116"/>
                  <a:pt x="31562" y="13116"/>
                </a:cubicBezTo>
                <a:lnTo>
                  <a:pt x="23559" y="13116"/>
                </a:lnTo>
                <a:cubicBezTo>
                  <a:pt x="22857" y="13116"/>
                  <a:pt x="22273" y="12715"/>
                  <a:pt x="22273" y="12231"/>
                </a:cubicBezTo>
                <a:lnTo>
                  <a:pt x="22273" y="5196"/>
                </a:lnTo>
                <a:cubicBezTo>
                  <a:pt x="22273" y="4712"/>
                  <a:pt x="22857" y="4311"/>
                  <a:pt x="23559" y="4311"/>
                </a:cubicBezTo>
                <a:close/>
                <a:moveTo>
                  <a:pt x="50811" y="4311"/>
                </a:moveTo>
                <a:cubicBezTo>
                  <a:pt x="51513" y="4311"/>
                  <a:pt x="52097" y="4712"/>
                  <a:pt x="52097" y="5196"/>
                </a:cubicBezTo>
                <a:lnTo>
                  <a:pt x="52097" y="12231"/>
                </a:lnTo>
                <a:cubicBezTo>
                  <a:pt x="52097" y="12715"/>
                  <a:pt x="51513" y="13116"/>
                  <a:pt x="50811" y="13116"/>
                </a:cubicBezTo>
                <a:lnTo>
                  <a:pt x="42807" y="13116"/>
                </a:lnTo>
                <a:cubicBezTo>
                  <a:pt x="42106" y="13116"/>
                  <a:pt x="41521" y="12715"/>
                  <a:pt x="41521" y="12231"/>
                </a:cubicBezTo>
                <a:lnTo>
                  <a:pt x="41521" y="5196"/>
                </a:lnTo>
                <a:cubicBezTo>
                  <a:pt x="41521" y="4712"/>
                  <a:pt x="42106" y="4311"/>
                  <a:pt x="42807" y="4311"/>
                </a:cubicBezTo>
                <a:close/>
                <a:moveTo>
                  <a:pt x="70059" y="4311"/>
                </a:moveTo>
                <a:cubicBezTo>
                  <a:pt x="70761" y="4311"/>
                  <a:pt x="71346" y="4712"/>
                  <a:pt x="71346" y="5196"/>
                </a:cubicBezTo>
                <a:lnTo>
                  <a:pt x="71346" y="12231"/>
                </a:lnTo>
                <a:cubicBezTo>
                  <a:pt x="71346" y="12715"/>
                  <a:pt x="70761" y="13116"/>
                  <a:pt x="70059" y="13116"/>
                </a:cubicBezTo>
                <a:lnTo>
                  <a:pt x="62056" y="13116"/>
                </a:lnTo>
                <a:cubicBezTo>
                  <a:pt x="61354" y="13116"/>
                  <a:pt x="60769" y="12715"/>
                  <a:pt x="60769" y="12231"/>
                </a:cubicBezTo>
                <a:lnTo>
                  <a:pt x="60769" y="5196"/>
                </a:lnTo>
                <a:cubicBezTo>
                  <a:pt x="60769" y="4712"/>
                  <a:pt x="61354" y="4311"/>
                  <a:pt x="62056" y="4311"/>
                </a:cubicBezTo>
                <a:close/>
                <a:moveTo>
                  <a:pt x="89307" y="4311"/>
                </a:moveTo>
                <a:cubicBezTo>
                  <a:pt x="90009" y="4311"/>
                  <a:pt x="90594" y="4712"/>
                  <a:pt x="90594" y="5196"/>
                </a:cubicBezTo>
                <a:lnTo>
                  <a:pt x="90594" y="12231"/>
                </a:lnTo>
                <a:cubicBezTo>
                  <a:pt x="90594" y="12715"/>
                  <a:pt x="90009" y="13116"/>
                  <a:pt x="89307" y="13116"/>
                </a:cubicBezTo>
                <a:lnTo>
                  <a:pt x="81304" y="13116"/>
                </a:lnTo>
                <a:cubicBezTo>
                  <a:pt x="80602" y="13116"/>
                  <a:pt x="80017" y="12715"/>
                  <a:pt x="80017" y="12231"/>
                </a:cubicBezTo>
                <a:lnTo>
                  <a:pt x="80017" y="5196"/>
                </a:lnTo>
                <a:cubicBezTo>
                  <a:pt x="80017" y="4712"/>
                  <a:pt x="80602" y="4311"/>
                  <a:pt x="81304" y="4311"/>
                </a:cubicBezTo>
                <a:close/>
                <a:moveTo>
                  <a:pt x="108556" y="4311"/>
                </a:moveTo>
                <a:cubicBezTo>
                  <a:pt x="109257" y="4311"/>
                  <a:pt x="109842" y="4712"/>
                  <a:pt x="109842" y="5196"/>
                </a:cubicBezTo>
                <a:lnTo>
                  <a:pt x="109842" y="12231"/>
                </a:lnTo>
                <a:cubicBezTo>
                  <a:pt x="109842" y="12715"/>
                  <a:pt x="109257" y="13116"/>
                  <a:pt x="108556" y="13116"/>
                </a:cubicBezTo>
                <a:lnTo>
                  <a:pt x="100552" y="13116"/>
                </a:lnTo>
                <a:cubicBezTo>
                  <a:pt x="99850" y="13116"/>
                  <a:pt x="99266" y="12715"/>
                  <a:pt x="99266" y="12231"/>
                </a:cubicBezTo>
                <a:lnTo>
                  <a:pt x="99266" y="5196"/>
                </a:lnTo>
                <a:cubicBezTo>
                  <a:pt x="99266" y="4712"/>
                  <a:pt x="99850" y="4311"/>
                  <a:pt x="100552" y="4311"/>
                </a:cubicBezTo>
                <a:close/>
                <a:moveTo>
                  <a:pt x="127804" y="4311"/>
                </a:moveTo>
                <a:cubicBezTo>
                  <a:pt x="128506" y="4311"/>
                  <a:pt x="129090" y="4712"/>
                  <a:pt x="129090" y="5196"/>
                </a:cubicBezTo>
                <a:lnTo>
                  <a:pt x="129090" y="12231"/>
                </a:lnTo>
                <a:cubicBezTo>
                  <a:pt x="129090" y="12715"/>
                  <a:pt x="128506" y="13116"/>
                  <a:pt x="127804" y="13116"/>
                </a:cubicBezTo>
                <a:lnTo>
                  <a:pt x="119800" y="13116"/>
                </a:lnTo>
                <a:cubicBezTo>
                  <a:pt x="119099" y="13116"/>
                  <a:pt x="118531" y="12715"/>
                  <a:pt x="118531" y="12231"/>
                </a:cubicBezTo>
                <a:lnTo>
                  <a:pt x="118531" y="5196"/>
                </a:lnTo>
                <a:cubicBezTo>
                  <a:pt x="118531" y="4712"/>
                  <a:pt x="119099" y="4311"/>
                  <a:pt x="119800" y="4311"/>
                </a:cubicBezTo>
                <a:close/>
                <a:moveTo>
                  <a:pt x="147052" y="4311"/>
                </a:moveTo>
                <a:cubicBezTo>
                  <a:pt x="147771" y="4311"/>
                  <a:pt x="148339" y="4712"/>
                  <a:pt x="148339" y="5196"/>
                </a:cubicBezTo>
                <a:lnTo>
                  <a:pt x="148339" y="12231"/>
                </a:lnTo>
                <a:cubicBezTo>
                  <a:pt x="148339" y="12715"/>
                  <a:pt x="147771" y="13116"/>
                  <a:pt x="147052" y="13116"/>
                </a:cubicBezTo>
                <a:lnTo>
                  <a:pt x="139049" y="13116"/>
                </a:lnTo>
                <a:cubicBezTo>
                  <a:pt x="138347" y="13116"/>
                  <a:pt x="137779" y="12715"/>
                  <a:pt x="137779" y="12231"/>
                </a:cubicBezTo>
                <a:lnTo>
                  <a:pt x="137779" y="5196"/>
                </a:lnTo>
                <a:cubicBezTo>
                  <a:pt x="137779" y="4712"/>
                  <a:pt x="138347" y="4311"/>
                  <a:pt x="139049" y="4311"/>
                </a:cubicBezTo>
                <a:close/>
                <a:moveTo>
                  <a:pt x="166317" y="4311"/>
                </a:moveTo>
                <a:cubicBezTo>
                  <a:pt x="167019" y="4311"/>
                  <a:pt x="167587" y="4712"/>
                  <a:pt x="167587" y="5196"/>
                </a:cubicBezTo>
                <a:lnTo>
                  <a:pt x="167587" y="12231"/>
                </a:lnTo>
                <a:cubicBezTo>
                  <a:pt x="167587" y="12715"/>
                  <a:pt x="167019" y="13116"/>
                  <a:pt x="166317" y="13116"/>
                </a:cubicBezTo>
                <a:lnTo>
                  <a:pt x="158314" y="13116"/>
                </a:lnTo>
                <a:cubicBezTo>
                  <a:pt x="157595" y="13116"/>
                  <a:pt x="157027" y="12715"/>
                  <a:pt x="157027" y="12231"/>
                </a:cubicBezTo>
                <a:lnTo>
                  <a:pt x="157027" y="5196"/>
                </a:lnTo>
                <a:cubicBezTo>
                  <a:pt x="157027" y="4712"/>
                  <a:pt x="157595" y="4311"/>
                  <a:pt x="158314" y="4311"/>
                </a:cubicBezTo>
                <a:close/>
                <a:moveTo>
                  <a:pt x="185565" y="4311"/>
                </a:moveTo>
                <a:cubicBezTo>
                  <a:pt x="186267" y="4311"/>
                  <a:pt x="186835" y="4712"/>
                  <a:pt x="186835" y="5196"/>
                </a:cubicBezTo>
                <a:lnTo>
                  <a:pt x="186835" y="12231"/>
                </a:lnTo>
                <a:cubicBezTo>
                  <a:pt x="186835" y="12715"/>
                  <a:pt x="186267" y="13116"/>
                  <a:pt x="185565" y="13116"/>
                </a:cubicBezTo>
                <a:lnTo>
                  <a:pt x="177562" y="13116"/>
                </a:lnTo>
                <a:cubicBezTo>
                  <a:pt x="176844" y="13116"/>
                  <a:pt x="176275" y="12715"/>
                  <a:pt x="176275" y="12231"/>
                </a:cubicBezTo>
                <a:lnTo>
                  <a:pt x="176275" y="5196"/>
                </a:lnTo>
                <a:cubicBezTo>
                  <a:pt x="176275" y="4712"/>
                  <a:pt x="176844" y="4311"/>
                  <a:pt x="177562" y="4311"/>
                </a:cubicBezTo>
                <a:close/>
                <a:moveTo>
                  <a:pt x="204814" y="4311"/>
                </a:moveTo>
                <a:cubicBezTo>
                  <a:pt x="205515" y="4311"/>
                  <a:pt x="206084" y="4712"/>
                  <a:pt x="206084" y="5196"/>
                </a:cubicBezTo>
                <a:lnTo>
                  <a:pt x="206084" y="12231"/>
                </a:lnTo>
                <a:cubicBezTo>
                  <a:pt x="206084" y="12715"/>
                  <a:pt x="205515" y="13116"/>
                  <a:pt x="204814" y="13116"/>
                </a:cubicBezTo>
                <a:lnTo>
                  <a:pt x="196810" y="13116"/>
                </a:lnTo>
                <a:cubicBezTo>
                  <a:pt x="196109" y="13116"/>
                  <a:pt x="195524" y="12715"/>
                  <a:pt x="195524" y="12231"/>
                </a:cubicBezTo>
                <a:lnTo>
                  <a:pt x="195524" y="5196"/>
                </a:lnTo>
                <a:cubicBezTo>
                  <a:pt x="195524" y="4712"/>
                  <a:pt x="196109" y="4311"/>
                  <a:pt x="196810" y="4311"/>
                </a:cubicBezTo>
                <a:close/>
                <a:moveTo>
                  <a:pt x="224062" y="4311"/>
                </a:moveTo>
                <a:cubicBezTo>
                  <a:pt x="224764" y="4311"/>
                  <a:pt x="225332" y="4712"/>
                  <a:pt x="225332" y="5196"/>
                </a:cubicBezTo>
                <a:lnTo>
                  <a:pt x="225332" y="12231"/>
                </a:lnTo>
                <a:cubicBezTo>
                  <a:pt x="225332" y="12715"/>
                  <a:pt x="224764" y="13116"/>
                  <a:pt x="224062" y="13116"/>
                </a:cubicBezTo>
                <a:lnTo>
                  <a:pt x="216059" y="13116"/>
                </a:lnTo>
                <a:cubicBezTo>
                  <a:pt x="215357" y="13116"/>
                  <a:pt x="214772" y="12715"/>
                  <a:pt x="214772" y="12231"/>
                </a:cubicBezTo>
                <a:lnTo>
                  <a:pt x="214772" y="5196"/>
                </a:lnTo>
                <a:cubicBezTo>
                  <a:pt x="214772" y="4712"/>
                  <a:pt x="215357" y="4311"/>
                  <a:pt x="216059" y="4311"/>
                </a:cubicBezTo>
                <a:close/>
                <a:moveTo>
                  <a:pt x="243310" y="4311"/>
                </a:moveTo>
                <a:cubicBezTo>
                  <a:pt x="244012" y="4311"/>
                  <a:pt x="244597" y="4712"/>
                  <a:pt x="244597" y="5196"/>
                </a:cubicBezTo>
                <a:lnTo>
                  <a:pt x="244597" y="12231"/>
                </a:lnTo>
                <a:cubicBezTo>
                  <a:pt x="244597" y="12715"/>
                  <a:pt x="244012" y="13116"/>
                  <a:pt x="243310" y="13116"/>
                </a:cubicBezTo>
                <a:lnTo>
                  <a:pt x="235307" y="13116"/>
                </a:lnTo>
                <a:cubicBezTo>
                  <a:pt x="234605" y="13116"/>
                  <a:pt x="234020" y="12715"/>
                  <a:pt x="234020" y="12231"/>
                </a:cubicBezTo>
                <a:lnTo>
                  <a:pt x="234020" y="5196"/>
                </a:lnTo>
                <a:cubicBezTo>
                  <a:pt x="234020" y="4712"/>
                  <a:pt x="234605" y="4311"/>
                  <a:pt x="235307" y="4311"/>
                </a:cubicBezTo>
                <a:close/>
                <a:moveTo>
                  <a:pt x="262559" y="4311"/>
                </a:moveTo>
                <a:cubicBezTo>
                  <a:pt x="263260" y="4311"/>
                  <a:pt x="263845" y="4712"/>
                  <a:pt x="263845" y="5196"/>
                </a:cubicBezTo>
                <a:lnTo>
                  <a:pt x="263845" y="12231"/>
                </a:lnTo>
                <a:cubicBezTo>
                  <a:pt x="263845" y="12715"/>
                  <a:pt x="263260" y="13116"/>
                  <a:pt x="262559" y="13116"/>
                </a:cubicBezTo>
                <a:lnTo>
                  <a:pt x="254555" y="13116"/>
                </a:lnTo>
                <a:cubicBezTo>
                  <a:pt x="253853" y="13116"/>
                  <a:pt x="253269" y="12715"/>
                  <a:pt x="253269" y="12231"/>
                </a:cubicBezTo>
                <a:lnTo>
                  <a:pt x="253269" y="5196"/>
                </a:lnTo>
                <a:cubicBezTo>
                  <a:pt x="253269" y="4712"/>
                  <a:pt x="253853" y="4311"/>
                  <a:pt x="254555" y="4311"/>
                </a:cubicBezTo>
                <a:close/>
                <a:moveTo>
                  <a:pt x="281807" y="4311"/>
                </a:moveTo>
                <a:cubicBezTo>
                  <a:pt x="282509" y="4311"/>
                  <a:pt x="283093" y="4712"/>
                  <a:pt x="283093" y="5196"/>
                </a:cubicBezTo>
                <a:lnTo>
                  <a:pt x="283093" y="12231"/>
                </a:lnTo>
                <a:cubicBezTo>
                  <a:pt x="283093" y="12715"/>
                  <a:pt x="282509" y="13116"/>
                  <a:pt x="281807" y="13116"/>
                </a:cubicBezTo>
                <a:lnTo>
                  <a:pt x="273803" y="13116"/>
                </a:lnTo>
                <a:cubicBezTo>
                  <a:pt x="273102" y="13116"/>
                  <a:pt x="272517" y="12715"/>
                  <a:pt x="272517" y="12231"/>
                </a:cubicBezTo>
                <a:lnTo>
                  <a:pt x="272517" y="5196"/>
                </a:lnTo>
                <a:cubicBezTo>
                  <a:pt x="272517" y="4712"/>
                  <a:pt x="273102" y="4311"/>
                  <a:pt x="273803" y="4311"/>
                </a:cubicBezTo>
                <a:close/>
                <a:moveTo>
                  <a:pt x="12314" y="88421"/>
                </a:moveTo>
                <a:cubicBezTo>
                  <a:pt x="13016" y="88421"/>
                  <a:pt x="13584" y="88805"/>
                  <a:pt x="13584" y="89290"/>
                </a:cubicBezTo>
                <a:lnTo>
                  <a:pt x="13584" y="96324"/>
                </a:lnTo>
                <a:cubicBezTo>
                  <a:pt x="13584" y="96809"/>
                  <a:pt x="13016" y="97210"/>
                  <a:pt x="12314" y="97210"/>
                </a:cubicBezTo>
                <a:lnTo>
                  <a:pt x="4311" y="97210"/>
                </a:lnTo>
                <a:cubicBezTo>
                  <a:pt x="3592" y="97210"/>
                  <a:pt x="3024" y="96809"/>
                  <a:pt x="3024" y="96324"/>
                </a:cubicBezTo>
                <a:lnTo>
                  <a:pt x="3024" y="89290"/>
                </a:lnTo>
                <a:cubicBezTo>
                  <a:pt x="3024" y="88805"/>
                  <a:pt x="3609" y="88421"/>
                  <a:pt x="4311" y="88421"/>
                </a:cubicBezTo>
                <a:close/>
                <a:moveTo>
                  <a:pt x="31562" y="88421"/>
                </a:moveTo>
                <a:cubicBezTo>
                  <a:pt x="32264" y="88421"/>
                  <a:pt x="32832" y="88805"/>
                  <a:pt x="32832" y="89290"/>
                </a:cubicBezTo>
                <a:lnTo>
                  <a:pt x="32832" y="96324"/>
                </a:lnTo>
                <a:cubicBezTo>
                  <a:pt x="32832" y="96809"/>
                  <a:pt x="32264" y="97210"/>
                  <a:pt x="31562" y="97210"/>
                </a:cubicBezTo>
                <a:lnTo>
                  <a:pt x="23559" y="97210"/>
                </a:lnTo>
                <a:cubicBezTo>
                  <a:pt x="22857" y="97210"/>
                  <a:pt x="22273" y="96809"/>
                  <a:pt x="22273" y="96324"/>
                </a:cubicBezTo>
                <a:lnTo>
                  <a:pt x="22273" y="89290"/>
                </a:lnTo>
                <a:cubicBezTo>
                  <a:pt x="22273" y="88805"/>
                  <a:pt x="22857" y="88421"/>
                  <a:pt x="23559" y="88421"/>
                </a:cubicBezTo>
                <a:close/>
                <a:moveTo>
                  <a:pt x="50811" y="88421"/>
                </a:moveTo>
                <a:cubicBezTo>
                  <a:pt x="51513" y="88421"/>
                  <a:pt x="52097" y="88805"/>
                  <a:pt x="52097" y="89290"/>
                </a:cubicBezTo>
                <a:lnTo>
                  <a:pt x="52097" y="96324"/>
                </a:lnTo>
                <a:cubicBezTo>
                  <a:pt x="52097" y="96809"/>
                  <a:pt x="51513" y="97210"/>
                  <a:pt x="50811" y="97210"/>
                </a:cubicBezTo>
                <a:lnTo>
                  <a:pt x="42807" y="97210"/>
                </a:lnTo>
                <a:cubicBezTo>
                  <a:pt x="42106" y="97210"/>
                  <a:pt x="41521" y="96809"/>
                  <a:pt x="41521" y="96324"/>
                </a:cubicBezTo>
                <a:lnTo>
                  <a:pt x="41521" y="89290"/>
                </a:lnTo>
                <a:cubicBezTo>
                  <a:pt x="41521" y="88805"/>
                  <a:pt x="42106" y="88421"/>
                  <a:pt x="42807" y="88421"/>
                </a:cubicBezTo>
                <a:close/>
                <a:moveTo>
                  <a:pt x="70059" y="88421"/>
                </a:moveTo>
                <a:cubicBezTo>
                  <a:pt x="70761" y="88421"/>
                  <a:pt x="71346" y="88805"/>
                  <a:pt x="71346" y="89290"/>
                </a:cubicBezTo>
                <a:lnTo>
                  <a:pt x="71346" y="96324"/>
                </a:lnTo>
                <a:cubicBezTo>
                  <a:pt x="71346" y="96809"/>
                  <a:pt x="70761" y="97210"/>
                  <a:pt x="70059" y="97210"/>
                </a:cubicBezTo>
                <a:lnTo>
                  <a:pt x="62056" y="97210"/>
                </a:lnTo>
                <a:cubicBezTo>
                  <a:pt x="61354" y="97210"/>
                  <a:pt x="60769" y="96809"/>
                  <a:pt x="60769" y="96324"/>
                </a:cubicBezTo>
                <a:lnTo>
                  <a:pt x="60769" y="89290"/>
                </a:lnTo>
                <a:cubicBezTo>
                  <a:pt x="60769" y="88805"/>
                  <a:pt x="61354" y="88421"/>
                  <a:pt x="62056" y="88421"/>
                </a:cubicBezTo>
                <a:close/>
                <a:moveTo>
                  <a:pt x="89307" y="88421"/>
                </a:moveTo>
                <a:cubicBezTo>
                  <a:pt x="90009" y="88421"/>
                  <a:pt x="90594" y="88805"/>
                  <a:pt x="90594" y="89290"/>
                </a:cubicBezTo>
                <a:lnTo>
                  <a:pt x="90594" y="96324"/>
                </a:lnTo>
                <a:cubicBezTo>
                  <a:pt x="90594" y="96809"/>
                  <a:pt x="90009" y="97210"/>
                  <a:pt x="89307" y="97210"/>
                </a:cubicBezTo>
                <a:lnTo>
                  <a:pt x="81304" y="97210"/>
                </a:lnTo>
                <a:cubicBezTo>
                  <a:pt x="80602" y="97210"/>
                  <a:pt x="80017" y="96809"/>
                  <a:pt x="80017" y="96324"/>
                </a:cubicBezTo>
                <a:lnTo>
                  <a:pt x="80017" y="89290"/>
                </a:lnTo>
                <a:cubicBezTo>
                  <a:pt x="80017" y="88805"/>
                  <a:pt x="80602" y="88421"/>
                  <a:pt x="81304" y="88421"/>
                </a:cubicBezTo>
                <a:close/>
                <a:moveTo>
                  <a:pt x="108556" y="88421"/>
                </a:moveTo>
                <a:cubicBezTo>
                  <a:pt x="109257" y="88421"/>
                  <a:pt x="109842" y="88805"/>
                  <a:pt x="109842" y="89290"/>
                </a:cubicBezTo>
                <a:lnTo>
                  <a:pt x="109842" y="96324"/>
                </a:lnTo>
                <a:cubicBezTo>
                  <a:pt x="109842" y="96809"/>
                  <a:pt x="109257" y="97210"/>
                  <a:pt x="108556" y="97210"/>
                </a:cubicBezTo>
                <a:lnTo>
                  <a:pt x="100552" y="97210"/>
                </a:lnTo>
                <a:cubicBezTo>
                  <a:pt x="99850" y="97210"/>
                  <a:pt x="99266" y="96809"/>
                  <a:pt x="99266" y="96324"/>
                </a:cubicBezTo>
                <a:lnTo>
                  <a:pt x="99266" y="89290"/>
                </a:lnTo>
                <a:cubicBezTo>
                  <a:pt x="99266" y="88805"/>
                  <a:pt x="99850" y="88421"/>
                  <a:pt x="100552" y="88421"/>
                </a:cubicBezTo>
                <a:close/>
                <a:moveTo>
                  <a:pt x="127804" y="88421"/>
                </a:moveTo>
                <a:cubicBezTo>
                  <a:pt x="128506" y="88421"/>
                  <a:pt x="129090" y="88805"/>
                  <a:pt x="129090" y="89290"/>
                </a:cubicBezTo>
                <a:lnTo>
                  <a:pt x="129090" y="96324"/>
                </a:lnTo>
                <a:cubicBezTo>
                  <a:pt x="129090" y="96809"/>
                  <a:pt x="128506" y="97210"/>
                  <a:pt x="127804" y="97210"/>
                </a:cubicBezTo>
                <a:lnTo>
                  <a:pt x="119800" y="97210"/>
                </a:lnTo>
                <a:cubicBezTo>
                  <a:pt x="119099" y="97210"/>
                  <a:pt x="118531" y="96809"/>
                  <a:pt x="118531" y="96324"/>
                </a:cubicBezTo>
                <a:lnTo>
                  <a:pt x="118531" y="89290"/>
                </a:lnTo>
                <a:cubicBezTo>
                  <a:pt x="118531" y="88805"/>
                  <a:pt x="119099" y="88421"/>
                  <a:pt x="119800" y="88421"/>
                </a:cubicBezTo>
                <a:close/>
                <a:moveTo>
                  <a:pt x="147052" y="88421"/>
                </a:moveTo>
                <a:cubicBezTo>
                  <a:pt x="147771" y="88421"/>
                  <a:pt x="148339" y="88805"/>
                  <a:pt x="148339" y="89290"/>
                </a:cubicBezTo>
                <a:lnTo>
                  <a:pt x="148339" y="96324"/>
                </a:lnTo>
                <a:cubicBezTo>
                  <a:pt x="148339" y="96809"/>
                  <a:pt x="147771" y="97210"/>
                  <a:pt x="147052" y="97210"/>
                </a:cubicBezTo>
                <a:lnTo>
                  <a:pt x="139049" y="97210"/>
                </a:lnTo>
                <a:cubicBezTo>
                  <a:pt x="138347" y="97210"/>
                  <a:pt x="137779" y="96809"/>
                  <a:pt x="137779" y="96324"/>
                </a:cubicBezTo>
                <a:lnTo>
                  <a:pt x="137779" y="89290"/>
                </a:lnTo>
                <a:cubicBezTo>
                  <a:pt x="137779" y="88805"/>
                  <a:pt x="138347" y="88421"/>
                  <a:pt x="139049" y="88421"/>
                </a:cubicBezTo>
                <a:close/>
                <a:moveTo>
                  <a:pt x="166317" y="88421"/>
                </a:moveTo>
                <a:cubicBezTo>
                  <a:pt x="167019" y="88421"/>
                  <a:pt x="167587" y="88805"/>
                  <a:pt x="167587" y="89290"/>
                </a:cubicBezTo>
                <a:lnTo>
                  <a:pt x="167587" y="96324"/>
                </a:lnTo>
                <a:cubicBezTo>
                  <a:pt x="167587" y="96809"/>
                  <a:pt x="167019" y="97210"/>
                  <a:pt x="166317" y="97210"/>
                </a:cubicBezTo>
                <a:lnTo>
                  <a:pt x="158314" y="97210"/>
                </a:lnTo>
                <a:cubicBezTo>
                  <a:pt x="157595" y="97210"/>
                  <a:pt x="157027" y="96809"/>
                  <a:pt x="157027" y="96324"/>
                </a:cubicBezTo>
                <a:lnTo>
                  <a:pt x="157027" y="89290"/>
                </a:lnTo>
                <a:cubicBezTo>
                  <a:pt x="157027" y="88805"/>
                  <a:pt x="157595" y="88421"/>
                  <a:pt x="158314" y="88421"/>
                </a:cubicBezTo>
                <a:close/>
                <a:moveTo>
                  <a:pt x="185565" y="88421"/>
                </a:moveTo>
                <a:cubicBezTo>
                  <a:pt x="186267" y="88421"/>
                  <a:pt x="186835" y="88805"/>
                  <a:pt x="186835" y="89290"/>
                </a:cubicBezTo>
                <a:lnTo>
                  <a:pt x="186835" y="96324"/>
                </a:lnTo>
                <a:cubicBezTo>
                  <a:pt x="186835" y="96809"/>
                  <a:pt x="186267" y="97210"/>
                  <a:pt x="185565" y="97210"/>
                </a:cubicBezTo>
                <a:lnTo>
                  <a:pt x="177562" y="97210"/>
                </a:lnTo>
                <a:cubicBezTo>
                  <a:pt x="176844" y="97210"/>
                  <a:pt x="176275" y="96809"/>
                  <a:pt x="176275" y="96324"/>
                </a:cubicBezTo>
                <a:lnTo>
                  <a:pt x="176275" y="89290"/>
                </a:lnTo>
                <a:cubicBezTo>
                  <a:pt x="176275" y="88805"/>
                  <a:pt x="176844" y="88421"/>
                  <a:pt x="177562" y="88421"/>
                </a:cubicBezTo>
                <a:close/>
                <a:moveTo>
                  <a:pt x="204814" y="88421"/>
                </a:moveTo>
                <a:cubicBezTo>
                  <a:pt x="205515" y="88421"/>
                  <a:pt x="206084" y="88805"/>
                  <a:pt x="206084" y="89290"/>
                </a:cubicBezTo>
                <a:lnTo>
                  <a:pt x="206084" y="96324"/>
                </a:lnTo>
                <a:cubicBezTo>
                  <a:pt x="206084" y="96809"/>
                  <a:pt x="205515" y="97210"/>
                  <a:pt x="204814" y="97210"/>
                </a:cubicBezTo>
                <a:lnTo>
                  <a:pt x="196810" y="97210"/>
                </a:lnTo>
                <a:cubicBezTo>
                  <a:pt x="196109" y="97210"/>
                  <a:pt x="195524" y="96809"/>
                  <a:pt x="195524" y="96324"/>
                </a:cubicBezTo>
                <a:lnTo>
                  <a:pt x="195524" y="89290"/>
                </a:lnTo>
                <a:cubicBezTo>
                  <a:pt x="195524" y="88805"/>
                  <a:pt x="196109" y="88421"/>
                  <a:pt x="196810" y="88421"/>
                </a:cubicBezTo>
                <a:close/>
                <a:moveTo>
                  <a:pt x="224062" y="88421"/>
                </a:moveTo>
                <a:cubicBezTo>
                  <a:pt x="224764" y="88421"/>
                  <a:pt x="225332" y="88805"/>
                  <a:pt x="225332" y="89290"/>
                </a:cubicBezTo>
                <a:lnTo>
                  <a:pt x="225332" y="96324"/>
                </a:lnTo>
                <a:cubicBezTo>
                  <a:pt x="225332" y="96809"/>
                  <a:pt x="224764" y="97210"/>
                  <a:pt x="224062" y="97210"/>
                </a:cubicBezTo>
                <a:lnTo>
                  <a:pt x="216059" y="97210"/>
                </a:lnTo>
                <a:cubicBezTo>
                  <a:pt x="215357" y="97210"/>
                  <a:pt x="214772" y="96809"/>
                  <a:pt x="214772" y="96324"/>
                </a:cubicBezTo>
                <a:lnTo>
                  <a:pt x="214772" y="89290"/>
                </a:lnTo>
                <a:cubicBezTo>
                  <a:pt x="214772" y="88805"/>
                  <a:pt x="215357" y="88421"/>
                  <a:pt x="216059" y="88421"/>
                </a:cubicBezTo>
                <a:close/>
                <a:moveTo>
                  <a:pt x="243310" y="88421"/>
                </a:moveTo>
                <a:cubicBezTo>
                  <a:pt x="244012" y="88421"/>
                  <a:pt x="244597" y="88805"/>
                  <a:pt x="244597" y="89290"/>
                </a:cubicBezTo>
                <a:lnTo>
                  <a:pt x="244597" y="96324"/>
                </a:lnTo>
                <a:cubicBezTo>
                  <a:pt x="244597" y="96809"/>
                  <a:pt x="244012" y="97210"/>
                  <a:pt x="243310" y="97210"/>
                </a:cubicBezTo>
                <a:lnTo>
                  <a:pt x="235307" y="97210"/>
                </a:lnTo>
                <a:cubicBezTo>
                  <a:pt x="234605" y="97210"/>
                  <a:pt x="234020" y="96809"/>
                  <a:pt x="234020" y="96324"/>
                </a:cubicBezTo>
                <a:lnTo>
                  <a:pt x="234020" y="89290"/>
                </a:lnTo>
                <a:cubicBezTo>
                  <a:pt x="234020" y="88805"/>
                  <a:pt x="234605" y="88421"/>
                  <a:pt x="235307" y="88421"/>
                </a:cubicBezTo>
                <a:close/>
                <a:moveTo>
                  <a:pt x="262559" y="88421"/>
                </a:moveTo>
                <a:cubicBezTo>
                  <a:pt x="263260" y="88421"/>
                  <a:pt x="263845" y="88805"/>
                  <a:pt x="263845" y="89290"/>
                </a:cubicBezTo>
                <a:lnTo>
                  <a:pt x="263845" y="96324"/>
                </a:lnTo>
                <a:cubicBezTo>
                  <a:pt x="263845" y="96809"/>
                  <a:pt x="263260" y="97210"/>
                  <a:pt x="262559" y="97210"/>
                </a:cubicBezTo>
                <a:lnTo>
                  <a:pt x="254555" y="97210"/>
                </a:lnTo>
                <a:cubicBezTo>
                  <a:pt x="253853" y="97210"/>
                  <a:pt x="253269" y="96809"/>
                  <a:pt x="253269" y="96324"/>
                </a:cubicBezTo>
                <a:lnTo>
                  <a:pt x="253269" y="89290"/>
                </a:lnTo>
                <a:cubicBezTo>
                  <a:pt x="253269" y="88805"/>
                  <a:pt x="253853" y="88421"/>
                  <a:pt x="254555" y="88421"/>
                </a:cubicBezTo>
                <a:close/>
                <a:moveTo>
                  <a:pt x="281807" y="88421"/>
                </a:moveTo>
                <a:cubicBezTo>
                  <a:pt x="282509" y="88421"/>
                  <a:pt x="283093" y="88805"/>
                  <a:pt x="283093" y="89290"/>
                </a:cubicBezTo>
                <a:lnTo>
                  <a:pt x="283093" y="96324"/>
                </a:lnTo>
                <a:cubicBezTo>
                  <a:pt x="283093" y="96809"/>
                  <a:pt x="282509" y="97210"/>
                  <a:pt x="281807" y="97210"/>
                </a:cubicBezTo>
                <a:lnTo>
                  <a:pt x="273803" y="97210"/>
                </a:lnTo>
                <a:cubicBezTo>
                  <a:pt x="273102" y="97210"/>
                  <a:pt x="272517" y="96809"/>
                  <a:pt x="272517" y="96324"/>
                </a:cubicBezTo>
                <a:lnTo>
                  <a:pt x="272517" y="89290"/>
                </a:lnTo>
                <a:cubicBezTo>
                  <a:pt x="272517" y="88805"/>
                  <a:pt x="273102" y="88421"/>
                  <a:pt x="273803" y="88421"/>
                </a:cubicBezTo>
                <a:close/>
                <a:moveTo>
                  <a:pt x="0" y="0"/>
                </a:moveTo>
                <a:lnTo>
                  <a:pt x="0" y="104010"/>
                </a:lnTo>
                <a:lnTo>
                  <a:pt x="285299" y="104010"/>
                </a:lnTo>
                <a:lnTo>
                  <a:pt x="285299" y="0"/>
                </a:lnTo>
                <a:close/>
              </a:path>
            </a:pathLst>
          </a:custGeom>
          <a:solidFill>
            <a:srgbClr val="43291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247" name="Google Shape;247;p21"/>
          <p:cNvSpPr txBox="1">
            <a:spLocks noGrp="1"/>
          </p:cNvSpPr>
          <p:nvPr>
            <p:ph type="subTitle" idx="1"/>
          </p:nvPr>
        </p:nvSpPr>
        <p:spPr>
          <a:xfrm>
            <a:off x="4844200" y="4515413"/>
            <a:ext cx="25036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4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8" name="Google Shape;248;p21"/>
          <p:cNvSpPr txBox="1">
            <a:spLocks noGrp="1"/>
          </p:cNvSpPr>
          <p:nvPr>
            <p:ph type="subTitle" idx="2"/>
          </p:nvPr>
        </p:nvSpPr>
        <p:spPr>
          <a:xfrm>
            <a:off x="4844200" y="4202911"/>
            <a:ext cx="250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9" name="Google Shape;249;p21"/>
          <p:cNvSpPr txBox="1">
            <a:spLocks noGrp="1"/>
          </p:cNvSpPr>
          <p:nvPr>
            <p:ph type="subTitle" idx="3"/>
          </p:nvPr>
        </p:nvSpPr>
        <p:spPr>
          <a:xfrm>
            <a:off x="8224187" y="4515311"/>
            <a:ext cx="25036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4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0" name="Google Shape;250;p21"/>
          <p:cNvSpPr txBox="1">
            <a:spLocks noGrp="1"/>
          </p:cNvSpPr>
          <p:nvPr>
            <p:ph type="subTitle" idx="4"/>
          </p:nvPr>
        </p:nvSpPr>
        <p:spPr>
          <a:xfrm>
            <a:off x="8224187" y="4202911"/>
            <a:ext cx="250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1" name="Google Shape;251;p21"/>
          <p:cNvSpPr txBox="1">
            <a:spLocks noGrp="1"/>
          </p:cNvSpPr>
          <p:nvPr>
            <p:ph type="subTitle" idx="5"/>
          </p:nvPr>
        </p:nvSpPr>
        <p:spPr>
          <a:xfrm>
            <a:off x="1464184" y="4515144"/>
            <a:ext cx="25036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4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"/>
              <a:buNone/>
              <a:defRPr sz="1267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2" name="Google Shape;252;p21"/>
          <p:cNvSpPr txBox="1">
            <a:spLocks noGrp="1"/>
          </p:cNvSpPr>
          <p:nvPr>
            <p:ph type="subTitle" idx="6"/>
          </p:nvPr>
        </p:nvSpPr>
        <p:spPr>
          <a:xfrm>
            <a:off x="1464184" y="4202811"/>
            <a:ext cx="250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0040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3">
  <p:cSld name="Three columns 3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2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261" name="Google Shape;261;p23"/>
          <p:cNvSpPr txBox="1">
            <a:spLocks noGrp="1"/>
          </p:cNvSpPr>
          <p:nvPr>
            <p:ph type="subTitle" idx="1"/>
          </p:nvPr>
        </p:nvSpPr>
        <p:spPr>
          <a:xfrm>
            <a:off x="4998500" y="2184059"/>
            <a:ext cx="2404400" cy="7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62" name="Google Shape;262;p23"/>
          <p:cNvSpPr txBox="1">
            <a:spLocks noGrp="1"/>
          </p:cNvSpPr>
          <p:nvPr>
            <p:ph type="subTitle" idx="2"/>
          </p:nvPr>
        </p:nvSpPr>
        <p:spPr>
          <a:xfrm>
            <a:off x="4998633" y="1751059"/>
            <a:ext cx="2404400" cy="5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63" name="Google Shape;263;p23"/>
          <p:cNvSpPr txBox="1">
            <a:spLocks noGrp="1"/>
          </p:cNvSpPr>
          <p:nvPr>
            <p:ph type="subTitle" idx="3"/>
          </p:nvPr>
        </p:nvSpPr>
        <p:spPr>
          <a:xfrm>
            <a:off x="7719467" y="2184059"/>
            <a:ext cx="2404400" cy="7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64" name="Google Shape;264;p23"/>
          <p:cNvSpPr txBox="1">
            <a:spLocks noGrp="1"/>
          </p:cNvSpPr>
          <p:nvPr>
            <p:ph type="subTitle" idx="4"/>
          </p:nvPr>
        </p:nvSpPr>
        <p:spPr>
          <a:xfrm>
            <a:off x="7719467" y="1751059"/>
            <a:ext cx="2404400" cy="5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265" name="Google Shape;265;p23"/>
          <p:cNvSpPr txBox="1">
            <a:spLocks noGrp="1"/>
          </p:cNvSpPr>
          <p:nvPr>
            <p:ph type="subTitle" idx="5"/>
          </p:nvPr>
        </p:nvSpPr>
        <p:spPr>
          <a:xfrm>
            <a:off x="2277833" y="2184059"/>
            <a:ext cx="2404400" cy="7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467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"/>
              <a:buNone/>
              <a:defRPr sz="1267"/>
            </a:lvl9pPr>
          </a:lstStyle>
          <a:p>
            <a:endParaRPr/>
          </a:p>
        </p:txBody>
      </p:sp>
      <p:sp>
        <p:nvSpPr>
          <p:cNvPr id="266" name="Google Shape;266;p23"/>
          <p:cNvSpPr txBox="1">
            <a:spLocks noGrp="1"/>
          </p:cNvSpPr>
          <p:nvPr>
            <p:ph type="subTitle" idx="6"/>
          </p:nvPr>
        </p:nvSpPr>
        <p:spPr>
          <a:xfrm>
            <a:off x="2277667" y="1751059"/>
            <a:ext cx="2404400" cy="5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 b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577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slide">
  <p:cSld name="Thanks slide"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24"/>
          <p:cNvGrpSpPr/>
          <p:nvPr/>
        </p:nvGrpSpPr>
        <p:grpSpPr>
          <a:xfrm>
            <a:off x="389838" y="-28034"/>
            <a:ext cx="11929839" cy="6886211"/>
            <a:chOff x="292378" y="-21025"/>
            <a:chExt cx="8947379" cy="5164658"/>
          </a:xfrm>
        </p:grpSpPr>
        <p:sp>
          <p:nvSpPr>
            <p:cNvPr id="269" name="Google Shape;269;p24"/>
            <p:cNvSpPr/>
            <p:nvPr/>
          </p:nvSpPr>
          <p:spPr>
            <a:xfrm>
              <a:off x="3531875" y="-21025"/>
              <a:ext cx="5667221" cy="5164654"/>
            </a:xfrm>
            <a:custGeom>
              <a:avLst/>
              <a:gdLst/>
              <a:ahLst/>
              <a:cxnLst/>
              <a:rect l="l" t="t" r="r" b="b"/>
              <a:pathLst>
                <a:path w="173668" h="159526" extrusionOk="0">
                  <a:moveTo>
                    <a:pt x="74978" y="0"/>
                  </a:moveTo>
                  <a:lnTo>
                    <a:pt x="1" y="93821"/>
                  </a:lnTo>
                  <a:lnTo>
                    <a:pt x="1" y="100750"/>
                  </a:lnTo>
                  <a:lnTo>
                    <a:pt x="89966" y="159525"/>
                  </a:lnTo>
                  <a:lnTo>
                    <a:pt x="128070" y="159525"/>
                  </a:lnTo>
                  <a:lnTo>
                    <a:pt x="173667" y="159492"/>
                  </a:lnTo>
                  <a:lnTo>
                    <a:pt x="123683" y="159492"/>
                  </a:lnTo>
                  <a:lnTo>
                    <a:pt x="67" y="97044"/>
                  </a:lnTo>
                  <a:lnTo>
                    <a:pt x="88404" y="0"/>
                  </a:lnTo>
                  <a:close/>
                </a:path>
              </a:pathLst>
            </a:custGeom>
            <a:solidFill>
              <a:srgbClr val="F5EB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24"/>
            <p:cNvSpPr/>
            <p:nvPr/>
          </p:nvSpPr>
          <p:spPr>
            <a:xfrm>
              <a:off x="3534061" y="-21025"/>
              <a:ext cx="5665035" cy="5163554"/>
            </a:xfrm>
            <a:custGeom>
              <a:avLst/>
              <a:gdLst/>
              <a:ahLst/>
              <a:cxnLst/>
              <a:rect l="l" t="t" r="r" b="b"/>
              <a:pathLst>
                <a:path w="173601" h="159492" extrusionOk="0">
                  <a:moveTo>
                    <a:pt x="88337" y="0"/>
                  </a:moveTo>
                  <a:lnTo>
                    <a:pt x="0" y="97044"/>
                  </a:lnTo>
                  <a:lnTo>
                    <a:pt x="123616" y="159492"/>
                  </a:lnTo>
                  <a:lnTo>
                    <a:pt x="173600" y="159492"/>
                  </a:lnTo>
                  <a:lnTo>
                    <a:pt x="173600" y="159309"/>
                  </a:lnTo>
                  <a:lnTo>
                    <a:pt x="173600" y="0"/>
                  </a:lnTo>
                  <a:close/>
                </a:path>
              </a:pathLst>
            </a:custGeom>
            <a:solidFill>
              <a:srgbClr val="F5EB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24"/>
            <p:cNvSpPr/>
            <p:nvPr/>
          </p:nvSpPr>
          <p:spPr>
            <a:xfrm>
              <a:off x="3531875" y="-21025"/>
              <a:ext cx="5667221" cy="5164654"/>
            </a:xfrm>
            <a:custGeom>
              <a:avLst/>
              <a:gdLst/>
              <a:ahLst/>
              <a:cxnLst/>
              <a:rect l="l" t="t" r="r" b="b"/>
              <a:pathLst>
                <a:path w="173668" h="159526" extrusionOk="0">
                  <a:moveTo>
                    <a:pt x="74978" y="0"/>
                  </a:moveTo>
                  <a:lnTo>
                    <a:pt x="1" y="93821"/>
                  </a:lnTo>
                  <a:lnTo>
                    <a:pt x="1" y="100750"/>
                  </a:lnTo>
                  <a:lnTo>
                    <a:pt x="89966" y="159525"/>
                  </a:lnTo>
                  <a:lnTo>
                    <a:pt x="128070" y="159525"/>
                  </a:lnTo>
                  <a:lnTo>
                    <a:pt x="173667" y="159492"/>
                  </a:lnTo>
                  <a:lnTo>
                    <a:pt x="173667" y="159309"/>
                  </a:lnTo>
                  <a:lnTo>
                    <a:pt x="173667" y="0"/>
                  </a:lnTo>
                  <a:close/>
                </a:path>
              </a:pathLst>
            </a:custGeom>
            <a:solidFill>
              <a:srgbClr val="FFFFFF">
                <a:alpha val="34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24"/>
            <p:cNvSpPr/>
            <p:nvPr/>
          </p:nvSpPr>
          <p:spPr>
            <a:xfrm>
              <a:off x="3574723" y="-21025"/>
              <a:ext cx="5665035" cy="5163554"/>
            </a:xfrm>
            <a:custGeom>
              <a:avLst/>
              <a:gdLst/>
              <a:ahLst/>
              <a:cxnLst/>
              <a:rect l="l" t="t" r="r" b="b"/>
              <a:pathLst>
                <a:path w="173601" h="159492" extrusionOk="0">
                  <a:moveTo>
                    <a:pt x="88338" y="0"/>
                  </a:moveTo>
                  <a:lnTo>
                    <a:pt x="0" y="97044"/>
                  </a:lnTo>
                  <a:lnTo>
                    <a:pt x="123616" y="159492"/>
                  </a:lnTo>
                  <a:lnTo>
                    <a:pt x="173601" y="159492"/>
                  </a:lnTo>
                  <a:lnTo>
                    <a:pt x="173601" y="159309"/>
                  </a:lnTo>
                  <a:lnTo>
                    <a:pt x="173601" y="0"/>
                  </a:lnTo>
                  <a:close/>
                </a:path>
              </a:pathLst>
            </a:custGeom>
            <a:solidFill>
              <a:srgbClr val="FFFFFF">
                <a:alpha val="34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4"/>
            <p:cNvSpPr/>
            <p:nvPr/>
          </p:nvSpPr>
          <p:spPr>
            <a:xfrm>
              <a:off x="4182331" y="2176031"/>
              <a:ext cx="384442" cy="384442"/>
            </a:xfrm>
            <a:custGeom>
              <a:avLst/>
              <a:gdLst/>
              <a:ahLst/>
              <a:cxnLst/>
              <a:rect l="l" t="t" r="r" b="b"/>
              <a:pathLst>
                <a:path w="11982" h="11982" extrusionOk="0">
                  <a:moveTo>
                    <a:pt x="5999" y="0"/>
                  </a:moveTo>
                  <a:lnTo>
                    <a:pt x="3872" y="3872"/>
                  </a:lnTo>
                  <a:lnTo>
                    <a:pt x="1" y="5999"/>
                  </a:lnTo>
                  <a:lnTo>
                    <a:pt x="3872" y="8110"/>
                  </a:lnTo>
                  <a:lnTo>
                    <a:pt x="5999" y="11981"/>
                  </a:lnTo>
                  <a:lnTo>
                    <a:pt x="8110" y="8110"/>
                  </a:lnTo>
                  <a:lnTo>
                    <a:pt x="11982" y="5999"/>
                  </a:lnTo>
                  <a:lnTo>
                    <a:pt x="8110" y="3872"/>
                  </a:lnTo>
                  <a:lnTo>
                    <a:pt x="5999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4"/>
            <p:cNvSpPr/>
            <p:nvPr/>
          </p:nvSpPr>
          <p:spPr>
            <a:xfrm>
              <a:off x="5860216" y="4458494"/>
              <a:ext cx="384442" cy="384442"/>
            </a:xfrm>
            <a:custGeom>
              <a:avLst/>
              <a:gdLst/>
              <a:ahLst/>
              <a:cxnLst/>
              <a:rect l="l" t="t" r="r" b="b"/>
              <a:pathLst>
                <a:path w="11982" h="11982" extrusionOk="0">
                  <a:moveTo>
                    <a:pt x="5999" y="1"/>
                  </a:moveTo>
                  <a:lnTo>
                    <a:pt x="3872" y="3873"/>
                  </a:lnTo>
                  <a:lnTo>
                    <a:pt x="0" y="5983"/>
                  </a:lnTo>
                  <a:lnTo>
                    <a:pt x="3872" y="8110"/>
                  </a:lnTo>
                  <a:lnTo>
                    <a:pt x="5999" y="11982"/>
                  </a:lnTo>
                  <a:lnTo>
                    <a:pt x="8109" y="8110"/>
                  </a:lnTo>
                  <a:lnTo>
                    <a:pt x="11981" y="5983"/>
                  </a:lnTo>
                  <a:lnTo>
                    <a:pt x="8109" y="3873"/>
                  </a:lnTo>
                  <a:lnTo>
                    <a:pt x="5999" y="1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4"/>
            <p:cNvSpPr/>
            <p:nvPr/>
          </p:nvSpPr>
          <p:spPr>
            <a:xfrm>
              <a:off x="5192688" y="1053730"/>
              <a:ext cx="384442" cy="384442"/>
            </a:xfrm>
            <a:custGeom>
              <a:avLst/>
              <a:gdLst/>
              <a:ahLst/>
              <a:cxnLst/>
              <a:rect l="l" t="t" r="r" b="b"/>
              <a:pathLst>
                <a:path w="11982" h="11982" extrusionOk="0">
                  <a:moveTo>
                    <a:pt x="5982" y="0"/>
                  </a:moveTo>
                  <a:lnTo>
                    <a:pt x="3872" y="3872"/>
                  </a:lnTo>
                  <a:lnTo>
                    <a:pt x="0" y="5982"/>
                  </a:lnTo>
                  <a:lnTo>
                    <a:pt x="3872" y="8109"/>
                  </a:lnTo>
                  <a:lnTo>
                    <a:pt x="5982" y="11981"/>
                  </a:lnTo>
                  <a:lnTo>
                    <a:pt x="8109" y="8109"/>
                  </a:lnTo>
                  <a:lnTo>
                    <a:pt x="11981" y="5982"/>
                  </a:lnTo>
                  <a:lnTo>
                    <a:pt x="8109" y="3872"/>
                  </a:lnTo>
                  <a:lnTo>
                    <a:pt x="5982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4"/>
            <p:cNvSpPr/>
            <p:nvPr/>
          </p:nvSpPr>
          <p:spPr>
            <a:xfrm>
              <a:off x="3990399" y="3912022"/>
              <a:ext cx="384442" cy="384442"/>
            </a:xfrm>
            <a:custGeom>
              <a:avLst/>
              <a:gdLst/>
              <a:ahLst/>
              <a:cxnLst/>
              <a:rect l="l" t="t" r="r" b="b"/>
              <a:pathLst>
                <a:path w="11982" h="11982" extrusionOk="0">
                  <a:moveTo>
                    <a:pt x="5983" y="0"/>
                  </a:moveTo>
                  <a:lnTo>
                    <a:pt x="3872" y="3872"/>
                  </a:lnTo>
                  <a:lnTo>
                    <a:pt x="0" y="5982"/>
                  </a:lnTo>
                  <a:lnTo>
                    <a:pt x="3872" y="8109"/>
                  </a:lnTo>
                  <a:lnTo>
                    <a:pt x="5983" y="11981"/>
                  </a:lnTo>
                  <a:lnTo>
                    <a:pt x="8110" y="8109"/>
                  </a:lnTo>
                  <a:lnTo>
                    <a:pt x="11981" y="5982"/>
                  </a:lnTo>
                  <a:lnTo>
                    <a:pt x="8110" y="3872"/>
                  </a:lnTo>
                  <a:lnTo>
                    <a:pt x="5983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4"/>
            <p:cNvSpPr/>
            <p:nvPr/>
          </p:nvSpPr>
          <p:spPr>
            <a:xfrm>
              <a:off x="4572613" y="3814965"/>
              <a:ext cx="238359" cy="238359"/>
            </a:xfrm>
            <a:custGeom>
              <a:avLst/>
              <a:gdLst/>
              <a:ahLst/>
              <a:cxnLst/>
              <a:rect l="l" t="t" r="r" b="b"/>
              <a:pathLst>
                <a:path w="7429" h="7429" extrusionOk="0">
                  <a:moveTo>
                    <a:pt x="3706" y="1"/>
                  </a:moveTo>
                  <a:lnTo>
                    <a:pt x="2393" y="2410"/>
                  </a:lnTo>
                  <a:lnTo>
                    <a:pt x="0" y="3723"/>
                  </a:lnTo>
                  <a:lnTo>
                    <a:pt x="2393" y="5036"/>
                  </a:lnTo>
                  <a:lnTo>
                    <a:pt x="3706" y="7429"/>
                  </a:lnTo>
                  <a:lnTo>
                    <a:pt x="5019" y="5036"/>
                  </a:lnTo>
                  <a:lnTo>
                    <a:pt x="7428" y="3723"/>
                  </a:lnTo>
                  <a:lnTo>
                    <a:pt x="5019" y="2410"/>
                  </a:lnTo>
                  <a:lnTo>
                    <a:pt x="3706" y="1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4"/>
            <p:cNvSpPr/>
            <p:nvPr/>
          </p:nvSpPr>
          <p:spPr>
            <a:xfrm>
              <a:off x="5381412" y="4127409"/>
              <a:ext cx="238359" cy="238359"/>
            </a:xfrm>
            <a:custGeom>
              <a:avLst/>
              <a:gdLst/>
              <a:ahLst/>
              <a:cxnLst/>
              <a:rect l="l" t="t" r="r" b="b"/>
              <a:pathLst>
                <a:path w="7429" h="7429" extrusionOk="0">
                  <a:moveTo>
                    <a:pt x="3723" y="0"/>
                  </a:moveTo>
                  <a:lnTo>
                    <a:pt x="2410" y="2410"/>
                  </a:lnTo>
                  <a:lnTo>
                    <a:pt x="1" y="3723"/>
                  </a:lnTo>
                  <a:lnTo>
                    <a:pt x="2410" y="5035"/>
                  </a:lnTo>
                  <a:lnTo>
                    <a:pt x="3723" y="7428"/>
                  </a:lnTo>
                  <a:lnTo>
                    <a:pt x="5036" y="5035"/>
                  </a:lnTo>
                  <a:lnTo>
                    <a:pt x="7429" y="3723"/>
                  </a:lnTo>
                  <a:lnTo>
                    <a:pt x="5036" y="2410"/>
                  </a:lnTo>
                  <a:lnTo>
                    <a:pt x="3723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" name="Google Shape;279;p24"/>
            <p:cNvSpPr/>
            <p:nvPr/>
          </p:nvSpPr>
          <p:spPr>
            <a:xfrm>
              <a:off x="4691520" y="1890250"/>
              <a:ext cx="238327" cy="238359"/>
            </a:xfrm>
            <a:custGeom>
              <a:avLst/>
              <a:gdLst/>
              <a:ahLst/>
              <a:cxnLst/>
              <a:rect l="l" t="t" r="r" b="b"/>
              <a:pathLst>
                <a:path w="7428" h="7429" extrusionOk="0">
                  <a:moveTo>
                    <a:pt x="3722" y="1"/>
                  </a:moveTo>
                  <a:lnTo>
                    <a:pt x="2410" y="2410"/>
                  </a:lnTo>
                  <a:lnTo>
                    <a:pt x="0" y="3723"/>
                  </a:lnTo>
                  <a:lnTo>
                    <a:pt x="2410" y="5036"/>
                  </a:lnTo>
                  <a:lnTo>
                    <a:pt x="3722" y="7429"/>
                  </a:lnTo>
                  <a:lnTo>
                    <a:pt x="5035" y="5036"/>
                  </a:lnTo>
                  <a:lnTo>
                    <a:pt x="7428" y="3723"/>
                  </a:lnTo>
                  <a:lnTo>
                    <a:pt x="5035" y="2410"/>
                  </a:lnTo>
                  <a:lnTo>
                    <a:pt x="3722" y="1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" name="Google Shape;280;p24"/>
            <p:cNvSpPr/>
            <p:nvPr/>
          </p:nvSpPr>
          <p:spPr>
            <a:xfrm>
              <a:off x="4527277" y="1230743"/>
              <a:ext cx="238359" cy="238359"/>
            </a:xfrm>
            <a:custGeom>
              <a:avLst/>
              <a:gdLst/>
              <a:ahLst/>
              <a:cxnLst/>
              <a:rect l="l" t="t" r="r" b="b"/>
              <a:pathLst>
                <a:path w="7429" h="7429" extrusionOk="0">
                  <a:moveTo>
                    <a:pt x="3707" y="0"/>
                  </a:moveTo>
                  <a:lnTo>
                    <a:pt x="2394" y="2393"/>
                  </a:lnTo>
                  <a:lnTo>
                    <a:pt x="1" y="3706"/>
                  </a:lnTo>
                  <a:lnTo>
                    <a:pt x="2394" y="5019"/>
                  </a:lnTo>
                  <a:lnTo>
                    <a:pt x="3707" y="7428"/>
                  </a:lnTo>
                  <a:lnTo>
                    <a:pt x="5019" y="5019"/>
                  </a:lnTo>
                  <a:lnTo>
                    <a:pt x="7429" y="3706"/>
                  </a:lnTo>
                  <a:lnTo>
                    <a:pt x="5019" y="2393"/>
                  </a:lnTo>
                  <a:lnTo>
                    <a:pt x="3707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24"/>
            <p:cNvSpPr/>
            <p:nvPr/>
          </p:nvSpPr>
          <p:spPr>
            <a:xfrm>
              <a:off x="5456074" y="340352"/>
              <a:ext cx="238359" cy="238359"/>
            </a:xfrm>
            <a:custGeom>
              <a:avLst/>
              <a:gdLst/>
              <a:ahLst/>
              <a:cxnLst/>
              <a:rect l="l" t="t" r="r" b="b"/>
              <a:pathLst>
                <a:path w="7429" h="7429" extrusionOk="0">
                  <a:moveTo>
                    <a:pt x="3706" y="0"/>
                  </a:moveTo>
                  <a:lnTo>
                    <a:pt x="2393" y="2393"/>
                  </a:lnTo>
                  <a:lnTo>
                    <a:pt x="0" y="3706"/>
                  </a:lnTo>
                  <a:lnTo>
                    <a:pt x="2393" y="5019"/>
                  </a:lnTo>
                  <a:lnTo>
                    <a:pt x="3706" y="7428"/>
                  </a:lnTo>
                  <a:lnTo>
                    <a:pt x="5019" y="5019"/>
                  </a:lnTo>
                  <a:lnTo>
                    <a:pt x="7428" y="3706"/>
                  </a:lnTo>
                  <a:lnTo>
                    <a:pt x="5019" y="2393"/>
                  </a:lnTo>
                  <a:lnTo>
                    <a:pt x="3706" y="0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24"/>
            <p:cNvSpPr/>
            <p:nvPr/>
          </p:nvSpPr>
          <p:spPr>
            <a:xfrm>
              <a:off x="7002763" y="4625368"/>
              <a:ext cx="238359" cy="238359"/>
            </a:xfrm>
            <a:custGeom>
              <a:avLst/>
              <a:gdLst/>
              <a:ahLst/>
              <a:cxnLst/>
              <a:rect l="l" t="t" r="r" b="b"/>
              <a:pathLst>
                <a:path w="7429" h="7429" extrusionOk="0">
                  <a:moveTo>
                    <a:pt x="3723" y="1"/>
                  </a:moveTo>
                  <a:lnTo>
                    <a:pt x="2410" y="2394"/>
                  </a:lnTo>
                  <a:lnTo>
                    <a:pt x="1" y="3707"/>
                  </a:lnTo>
                  <a:lnTo>
                    <a:pt x="2410" y="5019"/>
                  </a:lnTo>
                  <a:lnTo>
                    <a:pt x="3723" y="7429"/>
                  </a:lnTo>
                  <a:lnTo>
                    <a:pt x="5036" y="5019"/>
                  </a:lnTo>
                  <a:lnTo>
                    <a:pt x="7429" y="3707"/>
                  </a:lnTo>
                  <a:lnTo>
                    <a:pt x="5036" y="2394"/>
                  </a:lnTo>
                  <a:lnTo>
                    <a:pt x="3723" y="1"/>
                  </a:lnTo>
                  <a:close/>
                </a:path>
              </a:pathLst>
            </a:custGeom>
            <a:solidFill>
              <a:srgbClr val="FBE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24"/>
            <p:cNvSpPr/>
            <p:nvPr/>
          </p:nvSpPr>
          <p:spPr>
            <a:xfrm>
              <a:off x="292378" y="1635555"/>
              <a:ext cx="3093443" cy="3508078"/>
            </a:xfrm>
            <a:custGeom>
              <a:avLst/>
              <a:gdLst/>
              <a:ahLst/>
              <a:cxnLst/>
              <a:rect l="l" t="t" r="r" b="b"/>
              <a:pathLst>
                <a:path w="96414" h="109337" extrusionOk="0">
                  <a:moveTo>
                    <a:pt x="27751" y="3119"/>
                  </a:moveTo>
                  <a:cubicBezTo>
                    <a:pt x="32304" y="3119"/>
                    <a:pt x="33285" y="3767"/>
                    <a:pt x="33285" y="3767"/>
                  </a:cubicBezTo>
                  <a:cubicBezTo>
                    <a:pt x="37289" y="4282"/>
                    <a:pt x="38918" y="7356"/>
                    <a:pt x="36891" y="10630"/>
                  </a:cubicBezTo>
                  <a:lnTo>
                    <a:pt x="35212" y="12109"/>
                  </a:lnTo>
                  <a:cubicBezTo>
                    <a:pt x="32811" y="10488"/>
                    <a:pt x="30032" y="9673"/>
                    <a:pt x="27256" y="9673"/>
                  </a:cubicBezTo>
                  <a:cubicBezTo>
                    <a:pt x="24594" y="9673"/>
                    <a:pt x="21934" y="10422"/>
                    <a:pt x="19609" y="11926"/>
                  </a:cubicBezTo>
                  <a:lnTo>
                    <a:pt x="18180" y="10630"/>
                  </a:lnTo>
                  <a:cubicBezTo>
                    <a:pt x="16152" y="7356"/>
                    <a:pt x="17781" y="4299"/>
                    <a:pt x="21802" y="3800"/>
                  </a:cubicBezTo>
                  <a:cubicBezTo>
                    <a:pt x="21802" y="3800"/>
                    <a:pt x="23181" y="3119"/>
                    <a:pt x="27751" y="3119"/>
                  </a:cubicBezTo>
                  <a:close/>
                  <a:moveTo>
                    <a:pt x="13607" y="11187"/>
                  </a:moveTo>
                  <a:cubicBezTo>
                    <a:pt x="14313" y="11187"/>
                    <a:pt x="15132" y="11424"/>
                    <a:pt x="16086" y="11976"/>
                  </a:cubicBezTo>
                  <a:cubicBezTo>
                    <a:pt x="16717" y="12358"/>
                    <a:pt x="17282" y="12807"/>
                    <a:pt x="17781" y="13322"/>
                  </a:cubicBezTo>
                  <a:cubicBezTo>
                    <a:pt x="16003" y="14934"/>
                    <a:pt x="14673" y="16961"/>
                    <a:pt x="13892" y="19204"/>
                  </a:cubicBezTo>
                  <a:cubicBezTo>
                    <a:pt x="13327" y="19055"/>
                    <a:pt x="12796" y="18822"/>
                    <a:pt x="12297" y="18540"/>
                  </a:cubicBezTo>
                  <a:cubicBezTo>
                    <a:pt x="9539" y="16945"/>
                    <a:pt x="9622" y="15034"/>
                    <a:pt x="10652" y="13222"/>
                  </a:cubicBezTo>
                  <a:cubicBezTo>
                    <a:pt x="11337" y="12037"/>
                    <a:pt x="12271" y="11187"/>
                    <a:pt x="13607" y="11187"/>
                  </a:cubicBezTo>
                  <a:close/>
                  <a:moveTo>
                    <a:pt x="41463" y="11187"/>
                  </a:moveTo>
                  <a:cubicBezTo>
                    <a:pt x="42797" y="11187"/>
                    <a:pt x="43728" y="12037"/>
                    <a:pt x="44402" y="13222"/>
                  </a:cubicBezTo>
                  <a:cubicBezTo>
                    <a:pt x="45465" y="15034"/>
                    <a:pt x="45531" y="16945"/>
                    <a:pt x="42773" y="18540"/>
                  </a:cubicBezTo>
                  <a:cubicBezTo>
                    <a:pt x="42108" y="18905"/>
                    <a:pt x="41410" y="19171"/>
                    <a:pt x="40679" y="19354"/>
                  </a:cubicBezTo>
                  <a:cubicBezTo>
                    <a:pt x="39948" y="17161"/>
                    <a:pt x="38702" y="15200"/>
                    <a:pt x="37040" y="13604"/>
                  </a:cubicBezTo>
                  <a:cubicBezTo>
                    <a:pt x="37605" y="12973"/>
                    <a:pt x="38253" y="12425"/>
                    <a:pt x="38984" y="11976"/>
                  </a:cubicBezTo>
                  <a:cubicBezTo>
                    <a:pt x="39938" y="11424"/>
                    <a:pt x="40757" y="11187"/>
                    <a:pt x="41463" y="11187"/>
                  </a:cubicBezTo>
                  <a:close/>
                  <a:moveTo>
                    <a:pt x="41394" y="24389"/>
                  </a:moveTo>
                  <a:lnTo>
                    <a:pt x="41460" y="24406"/>
                  </a:lnTo>
                  <a:cubicBezTo>
                    <a:pt x="41527" y="26400"/>
                    <a:pt x="41493" y="28975"/>
                    <a:pt x="41477" y="31734"/>
                  </a:cubicBezTo>
                  <a:cubicBezTo>
                    <a:pt x="40845" y="31401"/>
                    <a:pt x="40247" y="31036"/>
                    <a:pt x="39666" y="30637"/>
                  </a:cubicBezTo>
                  <a:cubicBezTo>
                    <a:pt x="40712" y="28709"/>
                    <a:pt x="41311" y="26582"/>
                    <a:pt x="41394" y="24389"/>
                  </a:cubicBezTo>
                  <a:close/>
                  <a:moveTo>
                    <a:pt x="42042" y="24522"/>
                  </a:moveTo>
                  <a:cubicBezTo>
                    <a:pt x="42923" y="24688"/>
                    <a:pt x="43986" y="24888"/>
                    <a:pt x="45332" y="25054"/>
                  </a:cubicBezTo>
                  <a:cubicBezTo>
                    <a:pt x="46096" y="25153"/>
                    <a:pt x="46828" y="25203"/>
                    <a:pt x="47559" y="25220"/>
                  </a:cubicBezTo>
                  <a:cubicBezTo>
                    <a:pt x="47509" y="26034"/>
                    <a:pt x="47326" y="26832"/>
                    <a:pt x="46994" y="27580"/>
                  </a:cubicBezTo>
                  <a:cubicBezTo>
                    <a:pt x="46994" y="27580"/>
                    <a:pt x="46911" y="28842"/>
                    <a:pt x="45216" y="32016"/>
                  </a:cubicBezTo>
                  <a:lnTo>
                    <a:pt x="42042" y="24522"/>
                  </a:lnTo>
                  <a:close/>
                  <a:moveTo>
                    <a:pt x="57586" y="23983"/>
                  </a:moveTo>
                  <a:cubicBezTo>
                    <a:pt x="58516" y="23983"/>
                    <a:pt x="59424" y="24335"/>
                    <a:pt x="59988" y="25070"/>
                  </a:cubicBezTo>
                  <a:cubicBezTo>
                    <a:pt x="56731" y="25303"/>
                    <a:pt x="54206" y="28012"/>
                    <a:pt x="54189" y="31269"/>
                  </a:cubicBezTo>
                  <a:lnTo>
                    <a:pt x="54189" y="32050"/>
                  </a:lnTo>
                  <a:cubicBezTo>
                    <a:pt x="51131" y="32099"/>
                    <a:pt x="49918" y="32581"/>
                    <a:pt x="48290" y="32847"/>
                  </a:cubicBezTo>
                  <a:cubicBezTo>
                    <a:pt x="49437" y="30421"/>
                    <a:pt x="50168" y="27812"/>
                    <a:pt x="50417" y="25137"/>
                  </a:cubicBezTo>
                  <a:cubicBezTo>
                    <a:pt x="53225" y="24904"/>
                    <a:pt x="55535" y="24323"/>
                    <a:pt x="56848" y="24057"/>
                  </a:cubicBezTo>
                  <a:cubicBezTo>
                    <a:pt x="57091" y="24008"/>
                    <a:pt x="57339" y="23983"/>
                    <a:pt x="57586" y="23983"/>
                  </a:cubicBezTo>
                  <a:close/>
                  <a:moveTo>
                    <a:pt x="33434" y="36669"/>
                  </a:moveTo>
                  <a:cubicBezTo>
                    <a:pt x="33733" y="37500"/>
                    <a:pt x="34215" y="38281"/>
                    <a:pt x="34847" y="38912"/>
                  </a:cubicBezTo>
                  <a:cubicBezTo>
                    <a:pt x="34315" y="38447"/>
                    <a:pt x="33866" y="37866"/>
                    <a:pt x="33550" y="37234"/>
                  </a:cubicBezTo>
                  <a:lnTo>
                    <a:pt x="33434" y="36669"/>
                  </a:lnTo>
                  <a:close/>
                  <a:moveTo>
                    <a:pt x="11946" y="21029"/>
                  </a:moveTo>
                  <a:cubicBezTo>
                    <a:pt x="12018" y="21029"/>
                    <a:pt x="12091" y="21030"/>
                    <a:pt x="12164" y="21032"/>
                  </a:cubicBezTo>
                  <a:lnTo>
                    <a:pt x="13327" y="21415"/>
                  </a:lnTo>
                  <a:cubicBezTo>
                    <a:pt x="12214" y="27845"/>
                    <a:pt x="15637" y="34193"/>
                    <a:pt x="21619" y="36802"/>
                  </a:cubicBezTo>
                  <a:lnTo>
                    <a:pt x="21520" y="37234"/>
                  </a:lnTo>
                  <a:cubicBezTo>
                    <a:pt x="20587" y="38980"/>
                    <a:pt x="19213" y="39858"/>
                    <a:pt x="17768" y="39858"/>
                  </a:cubicBezTo>
                  <a:cubicBezTo>
                    <a:pt x="16408" y="39858"/>
                    <a:pt x="14986" y="39080"/>
                    <a:pt x="13809" y="37517"/>
                  </a:cubicBezTo>
                  <a:cubicBezTo>
                    <a:pt x="13809" y="37517"/>
                    <a:pt x="12513" y="36653"/>
                    <a:pt x="10236" y="32714"/>
                  </a:cubicBezTo>
                  <a:cubicBezTo>
                    <a:pt x="7960" y="28759"/>
                    <a:pt x="8043" y="27596"/>
                    <a:pt x="8043" y="27596"/>
                  </a:cubicBezTo>
                  <a:cubicBezTo>
                    <a:pt x="6495" y="23929"/>
                    <a:pt x="8255" y="21029"/>
                    <a:pt x="11946" y="21029"/>
                  </a:cubicBezTo>
                  <a:close/>
                  <a:moveTo>
                    <a:pt x="31241" y="37400"/>
                  </a:moveTo>
                  <a:cubicBezTo>
                    <a:pt x="31291" y="37716"/>
                    <a:pt x="31324" y="38048"/>
                    <a:pt x="31324" y="38364"/>
                  </a:cubicBezTo>
                  <a:cubicBezTo>
                    <a:pt x="31324" y="41555"/>
                    <a:pt x="29629" y="42452"/>
                    <a:pt x="27535" y="42452"/>
                  </a:cubicBezTo>
                  <a:cubicBezTo>
                    <a:pt x="25441" y="42452"/>
                    <a:pt x="23746" y="41555"/>
                    <a:pt x="23746" y="38364"/>
                  </a:cubicBezTo>
                  <a:cubicBezTo>
                    <a:pt x="23746" y="38098"/>
                    <a:pt x="23763" y="37816"/>
                    <a:pt x="23796" y="37533"/>
                  </a:cubicBezTo>
                  <a:cubicBezTo>
                    <a:pt x="24934" y="37825"/>
                    <a:pt x="26096" y="37968"/>
                    <a:pt x="27256" y="37968"/>
                  </a:cubicBezTo>
                  <a:cubicBezTo>
                    <a:pt x="28603" y="37968"/>
                    <a:pt x="29946" y="37775"/>
                    <a:pt x="31241" y="37400"/>
                  </a:cubicBezTo>
                  <a:close/>
                  <a:moveTo>
                    <a:pt x="25560" y="50884"/>
                  </a:moveTo>
                  <a:cubicBezTo>
                    <a:pt x="26560" y="50884"/>
                    <a:pt x="27527" y="50936"/>
                    <a:pt x="28382" y="51043"/>
                  </a:cubicBezTo>
                  <a:cubicBezTo>
                    <a:pt x="31706" y="51458"/>
                    <a:pt x="30825" y="54450"/>
                    <a:pt x="30410" y="55430"/>
                  </a:cubicBezTo>
                  <a:cubicBezTo>
                    <a:pt x="30161" y="56045"/>
                    <a:pt x="29130" y="58055"/>
                    <a:pt x="28083" y="59834"/>
                  </a:cubicBezTo>
                  <a:cubicBezTo>
                    <a:pt x="26960" y="59509"/>
                    <a:pt x="25807" y="59349"/>
                    <a:pt x="24656" y="59349"/>
                  </a:cubicBezTo>
                  <a:cubicBezTo>
                    <a:pt x="22743" y="59349"/>
                    <a:pt x="20837" y="59793"/>
                    <a:pt x="19093" y="60664"/>
                  </a:cubicBezTo>
                  <a:cubicBezTo>
                    <a:pt x="18213" y="59451"/>
                    <a:pt x="17365" y="58006"/>
                    <a:pt x="16318" y="56626"/>
                  </a:cubicBezTo>
                  <a:cubicBezTo>
                    <a:pt x="14507" y="54250"/>
                    <a:pt x="16235" y="52854"/>
                    <a:pt x="17930" y="52073"/>
                  </a:cubicBezTo>
                  <a:cubicBezTo>
                    <a:pt x="19544" y="51310"/>
                    <a:pt x="22692" y="50884"/>
                    <a:pt x="25560" y="50884"/>
                  </a:cubicBezTo>
                  <a:close/>
                  <a:moveTo>
                    <a:pt x="35644" y="55114"/>
                  </a:moveTo>
                  <a:lnTo>
                    <a:pt x="35644" y="55114"/>
                  </a:lnTo>
                  <a:cubicBezTo>
                    <a:pt x="34830" y="57208"/>
                    <a:pt x="33035" y="59917"/>
                    <a:pt x="31806" y="61612"/>
                  </a:cubicBezTo>
                  <a:cubicBezTo>
                    <a:pt x="31706" y="61545"/>
                    <a:pt x="31606" y="61479"/>
                    <a:pt x="31507" y="61412"/>
                  </a:cubicBezTo>
                  <a:cubicBezTo>
                    <a:pt x="32121" y="60033"/>
                    <a:pt x="32952" y="58571"/>
                    <a:pt x="33617" y="56975"/>
                  </a:cubicBezTo>
                  <a:cubicBezTo>
                    <a:pt x="34149" y="55712"/>
                    <a:pt x="34863" y="55197"/>
                    <a:pt x="35644" y="55114"/>
                  </a:cubicBezTo>
                  <a:close/>
                  <a:moveTo>
                    <a:pt x="10659" y="56921"/>
                  </a:moveTo>
                  <a:cubicBezTo>
                    <a:pt x="11902" y="56921"/>
                    <a:pt x="12956" y="58069"/>
                    <a:pt x="13377" y="58620"/>
                  </a:cubicBezTo>
                  <a:cubicBezTo>
                    <a:pt x="13776" y="59152"/>
                    <a:pt x="15006" y="61047"/>
                    <a:pt x="16019" y="62841"/>
                  </a:cubicBezTo>
                  <a:cubicBezTo>
                    <a:pt x="13776" y="65001"/>
                    <a:pt x="12430" y="67926"/>
                    <a:pt x="12247" y="71034"/>
                  </a:cubicBezTo>
                  <a:cubicBezTo>
                    <a:pt x="10752" y="71183"/>
                    <a:pt x="9073" y="71216"/>
                    <a:pt x="7362" y="71432"/>
                  </a:cubicBezTo>
                  <a:cubicBezTo>
                    <a:pt x="7132" y="71462"/>
                    <a:pt x="6919" y="71476"/>
                    <a:pt x="6720" y="71476"/>
                  </a:cubicBezTo>
                  <a:cubicBezTo>
                    <a:pt x="4339" y="71476"/>
                    <a:pt x="4068" y="69462"/>
                    <a:pt x="4221" y="67760"/>
                  </a:cubicBezTo>
                  <a:cubicBezTo>
                    <a:pt x="4420" y="65367"/>
                    <a:pt x="6547" y="60847"/>
                    <a:pt x="8558" y="58188"/>
                  </a:cubicBezTo>
                  <a:cubicBezTo>
                    <a:pt x="9267" y="57253"/>
                    <a:pt x="9990" y="56921"/>
                    <a:pt x="10659" y="56921"/>
                  </a:cubicBezTo>
                  <a:close/>
                  <a:moveTo>
                    <a:pt x="37156" y="73161"/>
                  </a:moveTo>
                  <a:cubicBezTo>
                    <a:pt x="37061" y="73510"/>
                    <a:pt x="36965" y="73800"/>
                    <a:pt x="36899" y="74013"/>
                  </a:cubicBezTo>
                  <a:lnTo>
                    <a:pt x="36899" y="74013"/>
                  </a:lnTo>
                  <a:cubicBezTo>
                    <a:pt x="36951" y="73731"/>
                    <a:pt x="36992" y="73447"/>
                    <a:pt x="37023" y="73161"/>
                  </a:cubicBezTo>
                  <a:close/>
                  <a:moveTo>
                    <a:pt x="42972" y="73177"/>
                  </a:moveTo>
                  <a:lnTo>
                    <a:pt x="42972" y="73177"/>
                  </a:lnTo>
                  <a:cubicBezTo>
                    <a:pt x="43571" y="73210"/>
                    <a:pt x="44185" y="73260"/>
                    <a:pt x="44800" y="73310"/>
                  </a:cubicBezTo>
                  <a:cubicBezTo>
                    <a:pt x="45149" y="74025"/>
                    <a:pt x="45183" y="74955"/>
                    <a:pt x="45099" y="75803"/>
                  </a:cubicBezTo>
                  <a:cubicBezTo>
                    <a:pt x="45016" y="76899"/>
                    <a:pt x="44518" y="78412"/>
                    <a:pt x="43820" y="80007"/>
                  </a:cubicBezTo>
                  <a:cubicBezTo>
                    <a:pt x="43820" y="79974"/>
                    <a:pt x="43803" y="79957"/>
                    <a:pt x="43787" y="79924"/>
                  </a:cubicBezTo>
                  <a:cubicBezTo>
                    <a:pt x="42823" y="78378"/>
                    <a:pt x="42790" y="75221"/>
                    <a:pt x="42972" y="73177"/>
                  </a:cubicBezTo>
                  <a:close/>
                  <a:moveTo>
                    <a:pt x="39948" y="73094"/>
                  </a:moveTo>
                  <a:cubicBezTo>
                    <a:pt x="39915" y="74723"/>
                    <a:pt x="40297" y="77431"/>
                    <a:pt x="41410" y="80555"/>
                  </a:cubicBezTo>
                  <a:cubicBezTo>
                    <a:pt x="41676" y="81320"/>
                    <a:pt x="42025" y="82051"/>
                    <a:pt x="42474" y="82715"/>
                  </a:cubicBezTo>
                  <a:cubicBezTo>
                    <a:pt x="41959" y="83646"/>
                    <a:pt x="41394" y="84543"/>
                    <a:pt x="40762" y="85391"/>
                  </a:cubicBezTo>
                  <a:cubicBezTo>
                    <a:pt x="40056" y="86317"/>
                    <a:pt x="39336" y="86646"/>
                    <a:pt x="38669" y="86646"/>
                  </a:cubicBezTo>
                  <a:cubicBezTo>
                    <a:pt x="37423" y="86646"/>
                    <a:pt x="36366" y="85494"/>
                    <a:pt x="35943" y="84942"/>
                  </a:cubicBezTo>
                  <a:cubicBezTo>
                    <a:pt x="35545" y="84410"/>
                    <a:pt x="34315" y="82516"/>
                    <a:pt x="33301" y="80721"/>
                  </a:cubicBezTo>
                  <a:cubicBezTo>
                    <a:pt x="35166" y="78916"/>
                    <a:pt x="36429" y="76574"/>
                    <a:pt x="36895" y="74034"/>
                  </a:cubicBezTo>
                  <a:lnTo>
                    <a:pt x="36895" y="74034"/>
                  </a:lnTo>
                  <a:lnTo>
                    <a:pt x="37472" y="73144"/>
                  </a:lnTo>
                  <a:cubicBezTo>
                    <a:pt x="38220" y="73111"/>
                    <a:pt x="39051" y="73094"/>
                    <a:pt x="39948" y="73094"/>
                  </a:cubicBezTo>
                  <a:close/>
                  <a:moveTo>
                    <a:pt x="11849" y="74800"/>
                  </a:moveTo>
                  <a:cubicBezTo>
                    <a:pt x="12099" y="74800"/>
                    <a:pt x="12349" y="74802"/>
                    <a:pt x="12596" y="74806"/>
                  </a:cubicBezTo>
                  <a:cubicBezTo>
                    <a:pt x="13344" y="77813"/>
                    <a:pt x="15205" y="80439"/>
                    <a:pt x="17797" y="82167"/>
                  </a:cubicBezTo>
                  <a:cubicBezTo>
                    <a:pt x="17199" y="83530"/>
                    <a:pt x="16368" y="84992"/>
                    <a:pt x="15704" y="86587"/>
                  </a:cubicBezTo>
                  <a:cubicBezTo>
                    <a:pt x="15116" y="87982"/>
                    <a:pt x="14298" y="88463"/>
                    <a:pt x="13436" y="88463"/>
                  </a:cubicBezTo>
                  <a:cubicBezTo>
                    <a:pt x="12593" y="88463"/>
                    <a:pt x="11707" y="88002"/>
                    <a:pt x="10951" y="87485"/>
                  </a:cubicBezTo>
                  <a:cubicBezTo>
                    <a:pt x="8974" y="86105"/>
                    <a:pt x="6132" y="82001"/>
                    <a:pt x="4836" y="78927"/>
                  </a:cubicBezTo>
                  <a:cubicBezTo>
                    <a:pt x="3540" y="75836"/>
                    <a:pt x="6564" y="75105"/>
                    <a:pt x="7628" y="74972"/>
                  </a:cubicBezTo>
                  <a:cubicBezTo>
                    <a:pt x="8198" y="74899"/>
                    <a:pt x="10017" y="74800"/>
                    <a:pt x="11849" y="74800"/>
                  </a:cubicBezTo>
                  <a:close/>
                  <a:moveTo>
                    <a:pt x="30210" y="82915"/>
                  </a:moveTo>
                  <a:cubicBezTo>
                    <a:pt x="31091" y="84128"/>
                    <a:pt x="31955" y="85574"/>
                    <a:pt x="33002" y="86936"/>
                  </a:cubicBezTo>
                  <a:cubicBezTo>
                    <a:pt x="34813" y="89329"/>
                    <a:pt x="33085" y="90708"/>
                    <a:pt x="31390" y="91506"/>
                  </a:cubicBezTo>
                  <a:cubicBezTo>
                    <a:pt x="29778" y="92257"/>
                    <a:pt x="26635" y="92679"/>
                    <a:pt x="23763" y="92679"/>
                  </a:cubicBezTo>
                  <a:cubicBezTo>
                    <a:pt x="22756" y="92679"/>
                    <a:pt x="21784" y="92627"/>
                    <a:pt x="20921" y="92520"/>
                  </a:cubicBezTo>
                  <a:cubicBezTo>
                    <a:pt x="17615" y="92104"/>
                    <a:pt x="18495" y="89113"/>
                    <a:pt x="18911" y="88133"/>
                  </a:cubicBezTo>
                  <a:cubicBezTo>
                    <a:pt x="19160" y="87518"/>
                    <a:pt x="20190" y="85524"/>
                    <a:pt x="21237" y="83746"/>
                  </a:cubicBezTo>
                  <a:cubicBezTo>
                    <a:pt x="22355" y="84062"/>
                    <a:pt x="23502" y="84219"/>
                    <a:pt x="24646" y="84219"/>
                  </a:cubicBezTo>
                  <a:cubicBezTo>
                    <a:pt x="26564" y="84219"/>
                    <a:pt x="28472" y="83779"/>
                    <a:pt x="30210" y="82915"/>
                  </a:cubicBezTo>
                  <a:close/>
                  <a:moveTo>
                    <a:pt x="27538" y="1"/>
                  </a:moveTo>
                  <a:cubicBezTo>
                    <a:pt x="19259" y="1"/>
                    <a:pt x="11470" y="4494"/>
                    <a:pt x="7378" y="11976"/>
                  </a:cubicBezTo>
                  <a:cubicBezTo>
                    <a:pt x="2543" y="20850"/>
                    <a:pt x="4071" y="31834"/>
                    <a:pt x="11150" y="39062"/>
                  </a:cubicBezTo>
                  <a:cubicBezTo>
                    <a:pt x="15569" y="43574"/>
                    <a:pt x="21516" y="45946"/>
                    <a:pt x="27543" y="45946"/>
                  </a:cubicBezTo>
                  <a:cubicBezTo>
                    <a:pt x="31149" y="45946"/>
                    <a:pt x="34784" y="45097"/>
                    <a:pt x="38137" y="43349"/>
                  </a:cubicBezTo>
                  <a:lnTo>
                    <a:pt x="38137" y="43349"/>
                  </a:lnTo>
                  <a:cubicBezTo>
                    <a:pt x="35478" y="46656"/>
                    <a:pt x="35827" y="49381"/>
                    <a:pt x="36010" y="51625"/>
                  </a:cubicBezTo>
                  <a:cubicBezTo>
                    <a:pt x="32469" y="49630"/>
                    <a:pt x="28552" y="48645"/>
                    <a:pt x="24650" y="48645"/>
                  </a:cubicBezTo>
                  <a:cubicBezTo>
                    <a:pt x="19708" y="48645"/>
                    <a:pt x="14789" y="50225"/>
                    <a:pt x="10685" y="53336"/>
                  </a:cubicBezTo>
                  <a:cubicBezTo>
                    <a:pt x="3340" y="58903"/>
                    <a:pt x="0" y="68292"/>
                    <a:pt x="2177" y="77248"/>
                  </a:cubicBezTo>
                  <a:cubicBezTo>
                    <a:pt x="4354" y="86205"/>
                    <a:pt x="11649" y="93001"/>
                    <a:pt x="20722" y="94580"/>
                  </a:cubicBezTo>
                  <a:cubicBezTo>
                    <a:pt x="22036" y="94806"/>
                    <a:pt x="23351" y="94916"/>
                    <a:pt x="24655" y="94916"/>
                  </a:cubicBezTo>
                  <a:cubicBezTo>
                    <a:pt x="32369" y="94916"/>
                    <a:pt x="39681" y="91058"/>
                    <a:pt x="44003" y="84477"/>
                  </a:cubicBezTo>
                  <a:cubicBezTo>
                    <a:pt x="45432" y="85740"/>
                    <a:pt x="46994" y="86438"/>
                    <a:pt x="48091" y="87966"/>
                  </a:cubicBezTo>
                  <a:cubicBezTo>
                    <a:pt x="43521" y="94613"/>
                    <a:pt x="35029" y="99515"/>
                    <a:pt x="29895" y="101593"/>
                  </a:cubicBezTo>
                  <a:cubicBezTo>
                    <a:pt x="23464" y="104185"/>
                    <a:pt x="19110" y="106262"/>
                    <a:pt x="18695" y="108738"/>
                  </a:cubicBezTo>
                  <a:cubicBezTo>
                    <a:pt x="18695" y="108738"/>
                    <a:pt x="18645" y="108971"/>
                    <a:pt x="18545" y="109336"/>
                  </a:cubicBezTo>
                  <a:lnTo>
                    <a:pt x="82389" y="109336"/>
                  </a:lnTo>
                  <a:cubicBezTo>
                    <a:pt x="82422" y="106810"/>
                    <a:pt x="81907" y="103852"/>
                    <a:pt x="76739" y="101177"/>
                  </a:cubicBezTo>
                  <a:cubicBezTo>
                    <a:pt x="72202" y="98834"/>
                    <a:pt x="69942" y="96209"/>
                    <a:pt x="66984" y="89495"/>
                  </a:cubicBezTo>
                  <a:cubicBezTo>
                    <a:pt x="67300" y="89429"/>
                    <a:pt x="67583" y="89346"/>
                    <a:pt x="67832" y="89263"/>
                  </a:cubicBezTo>
                  <a:cubicBezTo>
                    <a:pt x="68330" y="89096"/>
                    <a:pt x="68779" y="88831"/>
                    <a:pt x="69161" y="88465"/>
                  </a:cubicBezTo>
                  <a:lnTo>
                    <a:pt x="71238" y="88465"/>
                  </a:lnTo>
                  <a:lnTo>
                    <a:pt x="71238" y="87667"/>
                  </a:lnTo>
                  <a:lnTo>
                    <a:pt x="72800" y="87667"/>
                  </a:lnTo>
                  <a:lnTo>
                    <a:pt x="72800" y="90293"/>
                  </a:lnTo>
                  <a:lnTo>
                    <a:pt x="75177" y="90293"/>
                  </a:lnTo>
                  <a:lnTo>
                    <a:pt x="75177" y="82217"/>
                  </a:lnTo>
                  <a:lnTo>
                    <a:pt x="72800" y="82217"/>
                  </a:lnTo>
                  <a:lnTo>
                    <a:pt x="72800" y="84859"/>
                  </a:lnTo>
                  <a:lnTo>
                    <a:pt x="71238" y="84859"/>
                  </a:lnTo>
                  <a:lnTo>
                    <a:pt x="71238" y="84045"/>
                  </a:lnTo>
                  <a:lnTo>
                    <a:pt x="71022" y="84045"/>
                  </a:lnTo>
                  <a:cubicBezTo>
                    <a:pt x="71172" y="82682"/>
                    <a:pt x="71188" y="81303"/>
                    <a:pt x="71056" y="79940"/>
                  </a:cubicBezTo>
                  <a:lnTo>
                    <a:pt x="72551" y="79475"/>
                  </a:lnTo>
                  <a:cubicBezTo>
                    <a:pt x="73149" y="79276"/>
                    <a:pt x="73465" y="78644"/>
                    <a:pt x="73282" y="78046"/>
                  </a:cubicBezTo>
                  <a:lnTo>
                    <a:pt x="73099" y="77481"/>
                  </a:lnTo>
                  <a:cubicBezTo>
                    <a:pt x="72937" y="76994"/>
                    <a:pt x="72488" y="76683"/>
                    <a:pt x="72004" y="76683"/>
                  </a:cubicBezTo>
                  <a:cubicBezTo>
                    <a:pt x="71894" y="76683"/>
                    <a:pt x="71782" y="76699"/>
                    <a:pt x="71670" y="76733"/>
                  </a:cubicBezTo>
                  <a:lnTo>
                    <a:pt x="70574" y="77099"/>
                  </a:lnTo>
                  <a:cubicBezTo>
                    <a:pt x="70042" y="75254"/>
                    <a:pt x="68646" y="73310"/>
                    <a:pt x="68081" y="71565"/>
                  </a:cubicBezTo>
                  <a:cubicBezTo>
                    <a:pt x="68098" y="71565"/>
                    <a:pt x="68114" y="71549"/>
                    <a:pt x="68131" y="71532"/>
                  </a:cubicBezTo>
                  <a:lnTo>
                    <a:pt x="75343" y="71532"/>
                  </a:lnTo>
                  <a:cubicBezTo>
                    <a:pt x="78766" y="71532"/>
                    <a:pt x="81558" y="68757"/>
                    <a:pt x="81558" y="65317"/>
                  </a:cubicBezTo>
                  <a:lnTo>
                    <a:pt x="81558" y="47919"/>
                  </a:lnTo>
                  <a:lnTo>
                    <a:pt x="92292" y="47919"/>
                  </a:lnTo>
                  <a:cubicBezTo>
                    <a:pt x="93336" y="48979"/>
                    <a:pt x="94628" y="49666"/>
                    <a:pt x="95329" y="49666"/>
                  </a:cubicBezTo>
                  <a:cubicBezTo>
                    <a:pt x="95353" y="49666"/>
                    <a:pt x="95377" y="49665"/>
                    <a:pt x="95400" y="49664"/>
                  </a:cubicBezTo>
                  <a:cubicBezTo>
                    <a:pt x="95965" y="49664"/>
                    <a:pt x="96413" y="47321"/>
                    <a:pt x="96413" y="44446"/>
                  </a:cubicBezTo>
                  <a:cubicBezTo>
                    <a:pt x="96413" y="42668"/>
                    <a:pt x="96231" y="41106"/>
                    <a:pt x="95965" y="40159"/>
                  </a:cubicBezTo>
                  <a:cubicBezTo>
                    <a:pt x="95848" y="39594"/>
                    <a:pt x="95666" y="39245"/>
                    <a:pt x="95400" y="39245"/>
                  </a:cubicBezTo>
                  <a:cubicBezTo>
                    <a:pt x="93655" y="39278"/>
                    <a:pt x="92907" y="39976"/>
                    <a:pt x="92209" y="40907"/>
                  </a:cubicBezTo>
                  <a:cubicBezTo>
                    <a:pt x="92193" y="40923"/>
                    <a:pt x="92176" y="40956"/>
                    <a:pt x="92159" y="40990"/>
                  </a:cubicBezTo>
                  <a:lnTo>
                    <a:pt x="81558" y="40990"/>
                  </a:lnTo>
                  <a:lnTo>
                    <a:pt x="81558" y="31269"/>
                  </a:lnTo>
                  <a:cubicBezTo>
                    <a:pt x="81558" y="27845"/>
                    <a:pt x="78766" y="25054"/>
                    <a:pt x="75343" y="25054"/>
                  </a:cubicBezTo>
                  <a:lnTo>
                    <a:pt x="63029" y="25054"/>
                  </a:lnTo>
                  <a:cubicBezTo>
                    <a:pt x="62165" y="22545"/>
                    <a:pt x="59806" y="20866"/>
                    <a:pt x="57147" y="20866"/>
                  </a:cubicBezTo>
                  <a:lnTo>
                    <a:pt x="50417" y="20866"/>
                  </a:lnTo>
                  <a:cubicBezTo>
                    <a:pt x="49486" y="10796"/>
                    <a:pt x="42092" y="2521"/>
                    <a:pt x="32188" y="477"/>
                  </a:cubicBezTo>
                  <a:cubicBezTo>
                    <a:pt x="30635" y="156"/>
                    <a:pt x="29078" y="1"/>
                    <a:pt x="27538" y="1"/>
                  </a:cubicBezTo>
                  <a:close/>
                </a:path>
              </a:pathLst>
            </a:custGeom>
            <a:solidFill>
              <a:srgbClr val="000000">
                <a:alpha val="8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" name="Google Shape;284;p24"/>
            <p:cNvSpPr/>
            <p:nvPr/>
          </p:nvSpPr>
          <p:spPr>
            <a:xfrm>
              <a:off x="2222419" y="2524149"/>
              <a:ext cx="877621" cy="1491824"/>
            </a:xfrm>
            <a:custGeom>
              <a:avLst/>
              <a:gdLst/>
              <a:ahLst/>
              <a:cxnLst/>
              <a:rect l="l" t="t" r="r" b="b"/>
              <a:pathLst>
                <a:path w="27353" h="46496" extrusionOk="0">
                  <a:moveTo>
                    <a:pt x="6215" y="1"/>
                  </a:moveTo>
                  <a:cubicBezTo>
                    <a:pt x="2776" y="1"/>
                    <a:pt x="1" y="2793"/>
                    <a:pt x="1" y="6232"/>
                  </a:cubicBezTo>
                  <a:lnTo>
                    <a:pt x="1" y="40264"/>
                  </a:lnTo>
                  <a:cubicBezTo>
                    <a:pt x="1" y="43704"/>
                    <a:pt x="2776" y="46496"/>
                    <a:pt x="6215" y="46496"/>
                  </a:cubicBezTo>
                  <a:lnTo>
                    <a:pt x="21138" y="46496"/>
                  </a:lnTo>
                  <a:cubicBezTo>
                    <a:pt x="24578" y="46496"/>
                    <a:pt x="27353" y="43704"/>
                    <a:pt x="27353" y="40264"/>
                  </a:cubicBezTo>
                  <a:lnTo>
                    <a:pt x="27353" y="6232"/>
                  </a:lnTo>
                  <a:cubicBezTo>
                    <a:pt x="27353" y="2793"/>
                    <a:pt x="24578" y="1"/>
                    <a:pt x="21138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24"/>
            <p:cNvSpPr/>
            <p:nvPr/>
          </p:nvSpPr>
          <p:spPr>
            <a:xfrm>
              <a:off x="1438422" y="2389809"/>
              <a:ext cx="1711735" cy="2224293"/>
            </a:xfrm>
            <a:custGeom>
              <a:avLst/>
              <a:gdLst/>
              <a:ahLst/>
              <a:cxnLst/>
              <a:rect l="l" t="t" r="r" b="b"/>
              <a:pathLst>
                <a:path w="53350" h="69325" extrusionOk="0">
                  <a:moveTo>
                    <a:pt x="27808" y="3119"/>
                  </a:moveTo>
                  <a:cubicBezTo>
                    <a:pt x="29604" y="3119"/>
                    <a:pt x="31338" y="4428"/>
                    <a:pt x="30650" y="7295"/>
                  </a:cubicBezTo>
                  <a:cubicBezTo>
                    <a:pt x="29869" y="10569"/>
                    <a:pt x="28740" y="11134"/>
                    <a:pt x="24436" y="11184"/>
                  </a:cubicBezTo>
                  <a:cubicBezTo>
                    <a:pt x="20207" y="11249"/>
                    <a:pt x="19475" y="12148"/>
                    <a:pt x="16362" y="12148"/>
                  </a:cubicBezTo>
                  <a:cubicBezTo>
                    <a:pt x="16307" y="12148"/>
                    <a:pt x="16251" y="12148"/>
                    <a:pt x="16193" y="12147"/>
                  </a:cubicBezTo>
                  <a:cubicBezTo>
                    <a:pt x="12920" y="12114"/>
                    <a:pt x="8716" y="9372"/>
                    <a:pt x="7636" y="7628"/>
                  </a:cubicBezTo>
                  <a:cubicBezTo>
                    <a:pt x="6572" y="5899"/>
                    <a:pt x="6273" y="4720"/>
                    <a:pt x="7004" y="4188"/>
                  </a:cubicBezTo>
                  <a:cubicBezTo>
                    <a:pt x="7956" y="3514"/>
                    <a:pt x="8718" y="3279"/>
                    <a:pt x="9604" y="3279"/>
                  </a:cubicBezTo>
                  <a:cubicBezTo>
                    <a:pt x="10946" y="3279"/>
                    <a:pt x="12570" y="3818"/>
                    <a:pt x="15562" y="4188"/>
                  </a:cubicBezTo>
                  <a:cubicBezTo>
                    <a:pt x="16558" y="4314"/>
                    <a:pt x="17534" y="4367"/>
                    <a:pt x="18476" y="4367"/>
                  </a:cubicBezTo>
                  <a:cubicBezTo>
                    <a:pt x="22247" y="4367"/>
                    <a:pt x="25455" y="3523"/>
                    <a:pt x="27078" y="3191"/>
                  </a:cubicBezTo>
                  <a:cubicBezTo>
                    <a:pt x="27318" y="3143"/>
                    <a:pt x="27564" y="3119"/>
                    <a:pt x="27808" y="3119"/>
                  </a:cubicBezTo>
                  <a:close/>
                  <a:moveTo>
                    <a:pt x="13202" y="52311"/>
                  </a:moveTo>
                  <a:lnTo>
                    <a:pt x="13202" y="52311"/>
                  </a:lnTo>
                  <a:cubicBezTo>
                    <a:pt x="14066" y="52361"/>
                    <a:pt x="14980" y="52428"/>
                    <a:pt x="15878" y="52544"/>
                  </a:cubicBezTo>
                  <a:cubicBezTo>
                    <a:pt x="16410" y="52594"/>
                    <a:pt x="16991" y="52710"/>
                    <a:pt x="17623" y="52826"/>
                  </a:cubicBezTo>
                  <a:cubicBezTo>
                    <a:pt x="17091" y="54671"/>
                    <a:pt x="17124" y="58094"/>
                    <a:pt x="16193" y="59839"/>
                  </a:cubicBezTo>
                  <a:cubicBezTo>
                    <a:pt x="15696" y="60774"/>
                    <a:pt x="15448" y="61161"/>
                    <a:pt x="15249" y="61161"/>
                  </a:cubicBezTo>
                  <a:cubicBezTo>
                    <a:pt x="14950" y="61161"/>
                    <a:pt x="14766" y="60283"/>
                    <a:pt x="14017" y="59074"/>
                  </a:cubicBezTo>
                  <a:cubicBezTo>
                    <a:pt x="13053" y="57512"/>
                    <a:pt x="13036" y="54355"/>
                    <a:pt x="13202" y="52311"/>
                  </a:cubicBezTo>
                  <a:close/>
                  <a:moveTo>
                    <a:pt x="9513" y="0"/>
                  </a:moveTo>
                  <a:cubicBezTo>
                    <a:pt x="6074" y="0"/>
                    <a:pt x="3282" y="2775"/>
                    <a:pt x="3282" y="6215"/>
                  </a:cubicBezTo>
                  <a:lnTo>
                    <a:pt x="3282" y="13676"/>
                  </a:lnTo>
                  <a:cubicBezTo>
                    <a:pt x="3282" y="17116"/>
                    <a:pt x="6074" y="19891"/>
                    <a:pt x="9513" y="19891"/>
                  </a:cubicBezTo>
                  <a:lnTo>
                    <a:pt x="10228" y="19891"/>
                  </a:lnTo>
                  <a:cubicBezTo>
                    <a:pt x="9995" y="20439"/>
                    <a:pt x="9547" y="21137"/>
                    <a:pt x="8732" y="22068"/>
                  </a:cubicBezTo>
                  <a:cubicBezTo>
                    <a:pt x="4628" y="26754"/>
                    <a:pt x="6705" y="30310"/>
                    <a:pt x="6240" y="33002"/>
                  </a:cubicBezTo>
                  <a:cubicBezTo>
                    <a:pt x="5774" y="35677"/>
                    <a:pt x="2235" y="40563"/>
                    <a:pt x="1105" y="41975"/>
                  </a:cubicBezTo>
                  <a:cubicBezTo>
                    <a:pt x="1" y="43360"/>
                    <a:pt x="2478" y="52546"/>
                    <a:pt x="4026" y="52546"/>
                  </a:cubicBezTo>
                  <a:cubicBezTo>
                    <a:pt x="4038" y="52546"/>
                    <a:pt x="4051" y="52545"/>
                    <a:pt x="4063" y="52544"/>
                  </a:cubicBezTo>
                  <a:cubicBezTo>
                    <a:pt x="5027" y="52444"/>
                    <a:pt x="7320" y="52228"/>
                    <a:pt x="10178" y="52228"/>
                  </a:cubicBezTo>
                  <a:cubicBezTo>
                    <a:pt x="10161" y="53857"/>
                    <a:pt x="10527" y="56565"/>
                    <a:pt x="11640" y="59689"/>
                  </a:cubicBezTo>
                  <a:cubicBezTo>
                    <a:pt x="13319" y="64359"/>
                    <a:pt x="16509" y="64508"/>
                    <a:pt x="18370" y="67150"/>
                  </a:cubicBezTo>
                  <a:cubicBezTo>
                    <a:pt x="19448" y="68680"/>
                    <a:pt x="24488" y="69324"/>
                    <a:pt x="29346" y="69324"/>
                  </a:cubicBezTo>
                  <a:cubicBezTo>
                    <a:pt x="32878" y="69324"/>
                    <a:pt x="36313" y="68984"/>
                    <a:pt x="38062" y="68397"/>
                  </a:cubicBezTo>
                  <a:cubicBezTo>
                    <a:pt x="42216" y="67001"/>
                    <a:pt x="41535" y="59224"/>
                    <a:pt x="40903" y="56582"/>
                  </a:cubicBezTo>
                  <a:cubicBezTo>
                    <a:pt x="40455" y="54638"/>
                    <a:pt x="38926" y="52561"/>
                    <a:pt x="38311" y="50699"/>
                  </a:cubicBezTo>
                  <a:cubicBezTo>
                    <a:pt x="39740" y="49835"/>
                    <a:pt x="41069" y="48822"/>
                    <a:pt x="42316" y="47725"/>
                  </a:cubicBezTo>
                  <a:cubicBezTo>
                    <a:pt x="53350" y="37921"/>
                    <a:pt x="48996" y="25491"/>
                    <a:pt x="46969" y="21603"/>
                  </a:cubicBezTo>
                  <a:cubicBezTo>
                    <a:pt x="44958" y="17714"/>
                    <a:pt x="38893" y="14142"/>
                    <a:pt x="36865" y="12746"/>
                  </a:cubicBezTo>
                  <a:cubicBezTo>
                    <a:pt x="34855" y="11350"/>
                    <a:pt x="33608" y="10253"/>
                    <a:pt x="33608" y="7146"/>
                  </a:cubicBezTo>
                  <a:lnTo>
                    <a:pt x="33608" y="6215"/>
                  </a:lnTo>
                  <a:cubicBezTo>
                    <a:pt x="33608" y="2775"/>
                    <a:pt x="30817" y="0"/>
                    <a:pt x="27377" y="0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24"/>
            <p:cNvSpPr/>
            <p:nvPr/>
          </p:nvSpPr>
          <p:spPr>
            <a:xfrm>
              <a:off x="2393047" y="3422016"/>
              <a:ext cx="163698" cy="139923"/>
            </a:xfrm>
            <a:custGeom>
              <a:avLst/>
              <a:gdLst/>
              <a:ahLst/>
              <a:cxnLst/>
              <a:rect l="l" t="t" r="r" b="b"/>
              <a:pathLst>
                <a:path w="5102" h="4361" extrusionOk="0">
                  <a:moveTo>
                    <a:pt x="2925" y="0"/>
                  </a:moveTo>
                  <a:cubicBezTo>
                    <a:pt x="981" y="0"/>
                    <a:pt x="0" y="2343"/>
                    <a:pt x="1379" y="3722"/>
                  </a:cubicBezTo>
                  <a:cubicBezTo>
                    <a:pt x="1820" y="4163"/>
                    <a:pt x="2364" y="4360"/>
                    <a:pt x="2899" y="4360"/>
                  </a:cubicBezTo>
                  <a:cubicBezTo>
                    <a:pt x="4020" y="4360"/>
                    <a:pt x="5102" y="3493"/>
                    <a:pt x="5102" y="2177"/>
                  </a:cubicBezTo>
                  <a:lnTo>
                    <a:pt x="5085" y="2177"/>
                  </a:lnTo>
                  <a:cubicBezTo>
                    <a:pt x="5085" y="981"/>
                    <a:pt x="4121" y="0"/>
                    <a:pt x="2925" y="0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24"/>
            <p:cNvSpPr/>
            <p:nvPr/>
          </p:nvSpPr>
          <p:spPr>
            <a:xfrm>
              <a:off x="2661214" y="3013060"/>
              <a:ext cx="44823" cy="678213"/>
            </a:xfrm>
            <a:custGeom>
              <a:avLst/>
              <a:gdLst/>
              <a:ahLst/>
              <a:cxnLst/>
              <a:rect l="l" t="t" r="r" b="b"/>
              <a:pathLst>
                <a:path w="1397" h="21138" extrusionOk="0">
                  <a:moveTo>
                    <a:pt x="699" y="1"/>
                  </a:moveTo>
                  <a:cubicBezTo>
                    <a:pt x="350" y="1"/>
                    <a:pt x="1" y="233"/>
                    <a:pt x="1" y="699"/>
                  </a:cubicBezTo>
                  <a:lnTo>
                    <a:pt x="1" y="20440"/>
                  </a:lnTo>
                  <a:cubicBezTo>
                    <a:pt x="1" y="20905"/>
                    <a:pt x="350" y="21138"/>
                    <a:pt x="699" y="21138"/>
                  </a:cubicBezTo>
                  <a:cubicBezTo>
                    <a:pt x="1048" y="21138"/>
                    <a:pt x="1396" y="20905"/>
                    <a:pt x="1396" y="20440"/>
                  </a:cubicBezTo>
                  <a:lnTo>
                    <a:pt x="1396" y="699"/>
                  </a:lnTo>
                  <a:cubicBezTo>
                    <a:pt x="1396" y="233"/>
                    <a:pt x="1048" y="1"/>
                    <a:pt x="699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24"/>
            <p:cNvSpPr/>
            <p:nvPr/>
          </p:nvSpPr>
          <p:spPr>
            <a:xfrm>
              <a:off x="2830751" y="3013060"/>
              <a:ext cx="44823" cy="257033"/>
            </a:xfrm>
            <a:custGeom>
              <a:avLst/>
              <a:gdLst/>
              <a:ahLst/>
              <a:cxnLst/>
              <a:rect l="l" t="t" r="r" b="b"/>
              <a:pathLst>
                <a:path w="1397" h="8011" extrusionOk="0">
                  <a:moveTo>
                    <a:pt x="699" y="1"/>
                  </a:moveTo>
                  <a:cubicBezTo>
                    <a:pt x="350" y="1"/>
                    <a:pt x="1" y="233"/>
                    <a:pt x="1" y="699"/>
                  </a:cubicBezTo>
                  <a:lnTo>
                    <a:pt x="1" y="7312"/>
                  </a:lnTo>
                  <a:cubicBezTo>
                    <a:pt x="1" y="7778"/>
                    <a:pt x="350" y="8010"/>
                    <a:pt x="699" y="8010"/>
                  </a:cubicBezTo>
                  <a:cubicBezTo>
                    <a:pt x="1048" y="8010"/>
                    <a:pt x="1397" y="7778"/>
                    <a:pt x="1397" y="7312"/>
                  </a:cubicBezTo>
                  <a:lnTo>
                    <a:pt x="1397" y="699"/>
                  </a:lnTo>
                  <a:cubicBezTo>
                    <a:pt x="1397" y="233"/>
                    <a:pt x="1048" y="1"/>
                    <a:pt x="699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24"/>
            <p:cNvSpPr/>
            <p:nvPr/>
          </p:nvSpPr>
          <p:spPr>
            <a:xfrm>
              <a:off x="2875541" y="3035456"/>
              <a:ext cx="588663" cy="222381"/>
            </a:xfrm>
            <a:custGeom>
              <a:avLst/>
              <a:gdLst/>
              <a:ahLst/>
              <a:cxnLst/>
              <a:rect l="l" t="t" r="r" b="b"/>
              <a:pathLst>
                <a:path w="18347" h="6931" extrusionOk="0">
                  <a:moveTo>
                    <a:pt x="1" y="1"/>
                  </a:moveTo>
                  <a:lnTo>
                    <a:pt x="1" y="6930"/>
                  </a:lnTo>
                  <a:lnTo>
                    <a:pt x="18346" y="6930"/>
                  </a:lnTo>
                  <a:lnTo>
                    <a:pt x="18346" y="1"/>
                  </a:ln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24"/>
            <p:cNvSpPr/>
            <p:nvPr/>
          </p:nvSpPr>
          <p:spPr>
            <a:xfrm>
              <a:off x="844208" y="3624600"/>
              <a:ext cx="829622" cy="798243"/>
            </a:xfrm>
            <a:custGeom>
              <a:avLst/>
              <a:gdLst/>
              <a:ahLst/>
              <a:cxnLst/>
              <a:rect l="l" t="t" r="r" b="b"/>
              <a:pathLst>
                <a:path w="25857" h="24879" extrusionOk="0">
                  <a:moveTo>
                    <a:pt x="13410" y="1"/>
                  </a:moveTo>
                  <a:cubicBezTo>
                    <a:pt x="8375" y="1"/>
                    <a:pt x="3855" y="3025"/>
                    <a:pt x="1928" y="7678"/>
                  </a:cubicBezTo>
                  <a:cubicBezTo>
                    <a:pt x="0" y="12331"/>
                    <a:pt x="1064" y="17665"/>
                    <a:pt x="4620" y="21238"/>
                  </a:cubicBezTo>
                  <a:cubicBezTo>
                    <a:pt x="6997" y="23615"/>
                    <a:pt x="10177" y="24879"/>
                    <a:pt x="13415" y="24879"/>
                  </a:cubicBezTo>
                  <a:cubicBezTo>
                    <a:pt x="15019" y="24879"/>
                    <a:pt x="16638" y="24568"/>
                    <a:pt x="18179" y="23930"/>
                  </a:cubicBezTo>
                  <a:cubicBezTo>
                    <a:pt x="22816" y="22002"/>
                    <a:pt x="25857" y="17465"/>
                    <a:pt x="25857" y="12430"/>
                  </a:cubicBezTo>
                  <a:cubicBezTo>
                    <a:pt x="25857" y="5568"/>
                    <a:pt x="20290" y="1"/>
                    <a:pt x="13410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24"/>
            <p:cNvSpPr/>
            <p:nvPr/>
          </p:nvSpPr>
          <p:spPr>
            <a:xfrm>
              <a:off x="868721" y="2030971"/>
              <a:ext cx="943203" cy="907620"/>
            </a:xfrm>
            <a:custGeom>
              <a:avLst/>
              <a:gdLst/>
              <a:ahLst/>
              <a:cxnLst/>
              <a:rect l="l" t="t" r="r" b="b"/>
              <a:pathLst>
                <a:path w="29397" h="28288" extrusionOk="0">
                  <a:moveTo>
                    <a:pt x="15255" y="1"/>
                  </a:moveTo>
                  <a:cubicBezTo>
                    <a:pt x="9539" y="1"/>
                    <a:pt x="4371" y="3441"/>
                    <a:pt x="2177" y="8725"/>
                  </a:cubicBezTo>
                  <a:cubicBezTo>
                    <a:pt x="0" y="14009"/>
                    <a:pt x="1197" y="20091"/>
                    <a:pt x="5252" y="24146"/>
                  </a:cubicBezTo>
                  <a:cubicBezTo>
                    <a:pt x="7956" y="26851"/>
                    <a:pt x="11578" y="28288"/>
                    <a:pt x="15268" y="28288"/>
                  </a:cubicBezTo>
                  <a:cubicBezTo>
                    <a:pt x="17087" y="28288"/>
                    <a:pt x="18922" y="27939"/>
                    <a:pt x="20672" y="27220"/>
                  </a:cubicBezTo>
                  <a:cubicBezTo>
                    <a:pt x="25957" y="25026"/>
                    <a:pt x="29396" y="19858"/>
                    <a:pt x="29396" y="14142"/>
                  </a:cubicBezTo>
                  <a:cubicBezTo>
                    <a:pt x="29396" y="6332"/>
                    <a:pt x="23065" y="1"/>
                    <a:pt x="15255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24"/>
            <p:cNvSpPr/>
            <p:nvPr/>
          </p:nvSpPr>
          <p:spPr>
            <a:xfrm>
              <a:off x="2117405" y="2893223"/>
              <a:ext cx="631818" cy="874413"/>
            </a:xfrm>
            <a:custGeom>
              <a:avLst/>
              <a:gdLst/>
              <a:ahLst/>
              <a:cxnLst/>
              <a:rect l="l" t="t" r="r" b="b"/>
              <a:pathLst>
                <a:path w="19692" h="27253" extrusionOk="0">
                  <a:moveTo>
                    <a:pt x="12761" y="0"/>
                  </a:moveTo>
                  <a:cubicBezTo>
                    <a:pt x="12450" y="0"/>
                    <a:pt x="12134" y="16"/>
                    <a:pt x="11815" y="47"/>
                  </a:cubicBezTo>
                  <a:cubicBezTo>
                    <a:pt x="8491" y="379"/>
                    <a:pt x="7395" y="3769"/>
                    <a:pt x="6664" y="6012"/>
                  </a:cubicBezTo>
                  <a:cubicBezTo>
                    <a:pt x="6531" y="6461"/>
                    <a:pt x="6364" y="6893"/>
                    <a:pt x="6198" y="7325"/>
                  </a:cubicBezTo>
                  <a:cubicBezTo>
                    <a:pt x="5417" y="8987"/>
                    <a:pt x="3124" y="11396"/>
                    <a:pt x="1429" y="11895"/>
                  </a:cubicBezTo>
                  <a:lnTo>
                    <a:pt x="0" y="12327"/>
                  </a:lnTo>
                  <a:lnTo>
                    <a:pt x="1479" y="12310"/>
                  </a:lnTo>
                  <a:cubicBezTo>
                    <a:pt x="1496" y="12310"/>
                    <a:pt x="2958" y="12344"/>
                    <a:pt x="3822" y="16049"/>
                  </a:cubicBezTo>
                  <a:cubicBezTo>
                    <a:pt x="4753" y="20021"/>
                    <a:pt x="5932" y="23776"/>
                    <a:pt x="10220" y="26003"/>
                  </a:cubicBezTo>
                  <a:cubicBezTo>
                    <a:pt x="11832" y="26834"/>
                    <a:pt x="13377" y="27249"/>
                    <a:pt x="14740" y="27249"/>
                  </a:cubicBezTo>
                  <a:cubicBezTo>
                    <a:pt x="14794" y="27251"/>
                    <a:pt x="14849" y="27252"/>
                    <a:pt x="14904" y="27252"/>
                  </a:cubicBezTo>
                  <a:cubicBezTo>
                    <a:pt x="15778" y="27252"/>
                    <a:pt x="16631" y="27004"/>
                    <a:pt x="17382" y="26535"/>
                  </a:cubicBezTo>
                  <a:cubicBezTo>
                    <a:pt x="18279" y="25936"/>
                    <a:pt x="19293" y="24673"/>
                    <a:pt x="19077" y="22098"/>
                  </a:cubicBezTo>
                  <a:lnTo>
                    <a:pt x="19077" y="22098"/>
                  </a:lnTo>
                  <a:lnTo>
                    <a:pt x="18661" y="22131"/>
                  </a:lnTo>
                  <a:cubicBezTo>
                    <a:pt x="18827" y="24009"/>
                    <a:pt x="18296" y="25405"/>
                    <a:pt x="17149" y="26186"/>
                  </a:cubicBezTo>
                  <a:cubicBezTo>
                    <a:pt x="16496" y="26621"/>
                    <a:pt x="15668" y="26837"/>
                    <a:pt x="14729" y="26837"/>
                  </a:cubicBezTo>
                  <a:cubicBezTo>
                    <a:pt x="13445" y="26837"/>
                    <a:pt x="11954" y="26434"/>
                    <a:pt x="10419" y="25637"/>
                  </a:cubicBezTo>
                  <a:cubicBezTo>
                    <a:pt x="6281" y="23494"/>
                    <a:pt x="5135" y="19838"/>
                    <a:pt x="4221" y="15949"/>
                  </a:cubicBezTo>
                  <a:cubicBezTo>
                    <a:pt x="3623" y="13357"/>
                    <a:pt x="2709" y="12427"/>
                    <a:pt x="2094" y="12078"/>
                  </a:cubicBezTo>
                  <a:cubicBezTo>
                    <a:pt x="3822" y="11263"/>
                    <a:pt x="5833" y="9103"/>
                    <a:pt x="6564" y="7491"/>
                  </a:cubicBezTo>
                  <a:cubicBezTo>
                    <a:pt x="6747" y="7059"/>
                    <a:pt x="6913" y="6611"/>
                    <a:pt x="7062" y="6145"/>
                  </a:cubicBezTo>
                  <a:cubicBezTo>
                    <a:pt x="7760" y="4002"/>
                    <a:pt x="8807" y="761"/>
                    <a:pt x="11865" y="462"/>
                  </a:cubicBezTo>
                  <a:cubicBezTo>
                    <a:pt x="12172" y="433"/>
                    <a:pt x="12476" y="418"/>
                    <a:pt x="12774" y="418"/>
                  </a:cubicBezTo>
                  <a:cubicBezTo>
                    <a:pt x="14832" y="418"/>
                    <a:pt x="16642" y="1109"/>
                    <a:pt x="17731" y="2357"/>
                  </a:cubicBezTo>
                  <a:cubicBezTo>
                    <a:pt x="18944" y="3752"/>
                    <a:pt x="19259" y="5713"/>
                    <a:pt x="18661" y="8206"/>
                  </a:cubicBezTo>
                  <a:lnTo>
                    <a:pt x="19077" y="8306"/>
                  </a:lnTo>
                  <a:cubicBezTo>
                    <a:pt x="19691" y="5713"/>
                    <a:pt x="19326" y="3553"/>
                    <a:pt x="18046" y="2091"/>
                  </a:cubicBezTo>
                  <a:cubicBezTo>
                    <a:pt x="16868" y="753"/>
                    <a:pt x="14940" y="0"/>
                    <a:pt x="12761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24"/>
            <p:cNvSpPr/>
            <p:nvPr/>
          </p:nvSpPr>
          <p:spPr>
            <a:xfrm>
              <a:off x="1804416" y="2456450"/>
              <a:ext cx="357266" cy="834435"/>
            </a:xfrm>
            <a:custGeom>
              <a:avLst/>
              <a:gdLst/>
              <a:ahLst/>
              <a:cxnLst/>
              <a:rect l="l" t="t" r="r" b="b"/>
              <a:pathLst>
                <a:path w="11135" h="26007" extrusionOk="0">
                  <a:moveTo>
                    <a:pt x="416" y="0"/>
                  </a:moveTo>
                  <a:lnTo>
                    <a:pt x="1" y="50"/>
                  </a:lnTo>
                  <a:cubicBezTo>
                    <a:pt x="134" y="1712"/>
                    <a:pt x="134" y="4088"/>
                    <a:pt x="117" y="6830"/>
                  </a:cubicBezTo>
                  <a:cubicBezTo>
                    <a:pt x="67" y="15255"/>
                    <a:pt x="1" y="25741"/>
                    <a:pt x="4321" y="26006"/>
                  </a:cubicBezTo>
                  <a:lnTo>
                    <a:pt x="4454" y="26006"/>
                  </a:lnTo>
                  <a:cubicBezTo>
                    <a:pt x="5202" y="26006"/>
                    <a:pt x="5568" y="25574"/>
                    <a:pt x="5933" y="25159"/>
                  </a:cubicBezTo>
                  <a:cubicBezTo>
                    <a:pt x="6315" y="24694"/>
                    <a:pt x="6681" y="24262"/>
                    <a:pt x="7611" y="24212"/>
                  </a:cubicBezTo>
                  <a:cubicBezTo>
                    <a:pt x="7665" y="24210"/>
                    <a:pt x="7718" y="24208"/>
                    <a:pt x="7770" y="24208"/>
                  </a:cubicBezTo>
                  <a:cubicBezTo>
                    <a:pt x="8894" y="24208"/>
                    <a:pt x="9463" y="24715"/>
                    <a:pt x="9971" y="25176"/>
                  </a:cubicBezTo>
                  <a:cubicBezTo>
                    <a:pt x="10303" y="25475"/>
                    <a:pt x="10619" y="25757"/>
                    <a:pt x="11035" y="25873"/>
                  </a:cubicBezTo>
                  <a:lnTo>
                    <a:pt x="11134" y="25475"/>
                  </a:lnTo>
                  <a:cubicBezTo>
                    <a:pt x="10819" y="25392"/>
                    <a:pt x="10553" y="25142"/>
                    <a:pt x="10254" y="24876"/>
                  </a:cubicBezTo>
                  <a:cubicBezTo>
                    <a:pt x="9716" y="24387"/>
                    <a:pt x="9074" y="23791"/>
                    <a:pt x="7783" y="23791"/>
                  </a:cubicBezTo>
                  <a:cubicBezTo>
                    <a:pt x="7717" y="23791"/>
                    <a:pt x="7648" y="23793"/>
                    <a:pt x="7578" y="23796"/>
                  </a:cubicBezTo>
                  <a:cubicBezTo>
                    <a:pt x="6481" y="23846"/>
                    <a:pt x="6000" y="24428"/>
                    <a:pt x="5601" y="24893"/>
                  </a:cubicBezTo>
                  <a:cubicBezTo>
                    <a:pt x="5275" y="25281"/>
                    <a:pt x="5022" y="25596"/>
                    <a:pt x="4477" y="25596"/>
                  </a:cubicBezTo>
                  <a:cubicBezTo>
                    <a:pt x="4437" y="25596"/>
                    <a:pt x="4397" y="25594"/>
                    <a:pt x="4354" y="25591"/>
                  </a:cubicBezTo>
                  <a:cubicBezTo>
                    <a:pt x="416" y="25358"/>
                    <a:pt x="483" y="14640"/>
                    <a:pt x="532" y="6830"/>
                  </a:cubicBezTo>
                  <a:cubicBezTo>
                    <a:pt x="549" y="4072"/>
                    <a:pt x="549" y="1695"/>
                    <a:pt x="41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24"/>
            <p:cNvSpPr/>
            <p:nvPr/>
          </p:nvSpPr>
          <p:spPr>
            <a:xfrm>
              <a:off x="2105116" y="3170341"/>
              <a:ext cx="104533" cy="89806"/>
            </a:xfrm>
            <a:custGeom>
              <a:avLst/>
              <a:gdLst/>
              <a:ahLst/>
              <a:cxnLst/>
              <a:rect l="l" t="t" r="r" b="b"/>
              <a:pathLst>
                <a:path w="3258" h="2799" extrusionOk="0">
                  <a:moveTo>
                    <a:pt x="1862" y="1"/>
                  </a:moveTo>
                  <a:cubicBezTo>
                    <a:pt x="616" y="1"/>
                    <a:pt x="1" y="1496"/>
                    <a:pt x="882" y="2377"/>
                  </a:cubicBezTo>
                  <a:cubicBezTo>
                    <a:pt x="1168" y="2669"/>
                    <a:pt x="1519" y="2799"/>
                    <a:pt x="1863" y="2799"/>
                  </a:cubicBezTo>
                  <a:cubicBezTo>
                    <a:pt x="2577" y="2799"/>
                    <a:pt x="3258" y="2238"/>
                    <a:pt x="3258" y="1397"/>
                  </a:cubicBezTo>
                  <a:cubicBezTo>
                    <a:pt x="3258" y="616"/>
                    <a:pt x="2643" y="1"/>
                    <a:pt x="1862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24"/>
            <p:cNvSpPr/>
            <p:nvPr/>
          </p:nvSpPr>
          <p:spPr>
            <a:xfrm>
              <a:off x="1898778" y="3194501"/>
              <a:ext cx="104533" cy="89966"/>
            </a:xfrm>
            <a:custGeom>
              <a:avLst/>
              <a:gdLst/>
              <a:ahLst/>
              <a:cxnLst/>
              <a:rect l="l" t="t" r="r" b="b"/>
              <a:pathLst>
                <a:path w="3258" h="2804" extrusionOk="0">
                  <a:moveTo>
                    <a:pt x="1406" y="1"/>
                  </a:moveTo>
                  <a:cubicBezTo>
                    <a:pt x="689" y="1"/>
                    <a:pt x="1" y="563"/>
                    <a:pt x="1" y="1408"/>
                  </a:cubicBezTo>
                  <a:cubicBezTo>
                    <a:pt x="1" y="2173"/>
                    <a:pt x="616" y="2804"/>
                    <a:pt x="1397" y="2804"/>
                  </a:cubicBezTo>
                  <a:cubicBezTo>
                    <a:pt x="2643" y="2804"/>
                    <a:pt x="3258" y="1292"/>
                    <a:pt x="2377" y="411"/>
                  </a:cubicBezTo>
                  <a:cubicBezTo>
                    <a:pt x="2094" y="128"/>
                    <a:pt x="1746" y="1"/>
                    <a:pt x="1406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4"/>
            <p:cNvSpPr/>
            <p:nvPr/>
          </p:nvSpPr>
          <p:spPr>
            <a:xfrm>
              <a:off x="1660482" y="3289248"/>
              <a:ext cx="520932" cy="808831"/>
            </a:xfrm>
            <a:custGeom>
              <a:avLst/>
              <a:gdLst/>
              <a:ahLst/>
              <a:cxnLst/>
              <a:rect l="l" t="t" r="r" b="b"/>
              <a:pathLst>
                <a:path w="16236" h="25209" extrusionOk="0">
                  <a:moveTo>
                    <a:pt x="16152" y="1"/>
                  </a:moveTo>
                  <a:cubicBezTo>
                    <a:pt x="15537" y="117"/>
                    <a:pt x="15072" y="566"/>
                    <a:pt x="14573" y="1047"/>
                  </a:cubicBezTo>
                  <a:cubicBezTo>
                    <a:pt x="13925" y="1662"/>
                    <a:pt x="13277" y="2294"/>
                    <a:pt x="12280" y="2294"/>
                  </a:cubicBezTo>
                  <a:lnTo>
                    <a:pt x="12264" y="2294"/>
                  </a:lnTo>
                  <a:cubicBezTo>
                    <a:pt x="11532" y="2294"/>
                    <a:pt x="10918" y="2044"/>
                    <a:pt x="10336" y="1795"/>
                  </a:cubicBezTo>
                  <a:cubicBezTo>
                    <a:pt x="9828" y="1582"/>
                    <a:pt x="9333" y="1375"/>
                    <a:pt x="8805" y="1375"/>
                  </a:cubicBezTo>
                  <a:cubicBezTo>
                    <a:pt x="8469" y="1375"/>
                    <a:pt x="8119" y="1459"/>
                    <a:pt x="7744" y="1679"/>
                  </a:cubicBezTo>
                  <a:cubicBezTo>
                    <a:pt x="6032" y="2693"/>
                    <a:pt x="3606" y="11466"/>
                    <a:pt x="1296" y="20357"/>
                  </a:cubicBezTo>
                  <a:cubicBezTo>
                    <a:pt x="715" y="22567"/>
                    <a:pt x="266" y="24295"/>
                    <a:pt x="0" y="25093"/>
                  </a:cubicBezTo>
                  <a:lnTo>
                    <a:pt x="399" y="25209"/>
                  </a:lnTo>
                  <a:cubicBezTo>
                    <a:pt x="665" y="24411"/>
                    <a:pt x="1113" y="22666"/>
                    <a:pt x="1695" y="20473"/>
                  </a:cubicBezTo>
                  <a:cubicBezTo>
                    <a:pt x="3274" y="14374"/>
                    <a:pt x="6232" y="3041"/>
                    <a:pt x="7960" y="2044"/>
                  </a:cubicBezTo>
                  <a:cubicBezTo>
                    <a:pt x="8261" y="1865"/>
                    <a:pt x="8540" y="1794"/>
                    <a:pt x="8816" y="1794"/>
                  </a:cubicBezTo>
                  <a:cubicBezTo>
                    <a:pt x="9255" y="1794"/>
                    <a:pt x="9686" y="1973"/>
                    <a:pt x="10186" y="2177"/>
                  </a:cubicBezTo>
                  <a:cubicBezTo>
                    <a:pt x="10768" y="2427"/>
                    <a:pt x="11449" y="2709"/>
                    <a:pt x="12264" y="2709"/>
                  </a:cubicBezTo>
                  <a:lnTo>
                    <a:pt x="12280" y="2709"/>
                  </a:lnTo>
                  <a:cubicBezTo>
                    <a:pt x="13443" y="2709"/>
                    <a:pt x="14191" y="1995"/>
                    <a:pt x="14856" y="1347"/>
                  </a:cubicBezTo>
                  <a:cubicBezTo>
                    <a:pt x="15321" y="914"/>
                    <a:pt x="15753" y="499"/>
                    <a:pt x="16235" y="399"/>
                  </a:cubicBezTo>
                  <a:lnTo>
                    <a:pt x="16152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4"/>
            <p:cNvSpPr/>
            <p:nvPr/>
          </p:nvSpPr>
          <p:spPr>
            <a:xfrm>
              <a:off x="2105116" y="3324445"/>
              <a:ext cx="104533" cy="90095"/>
            </a:xfrm>
            <a:custGeom>
              <a:avLst/>
              <a:gdLst/>
              <a:ahLst/>
              <a:cxnLst/>
              <a:rect l="l" t="t" r="r" b="b"/>
              <a:pathLst>
                <a:path w="3258" h="2808" extrusionOk="0">
                  <a:moveTo>
                    <a:pt x="1862" y="0"/>
                  </a:moveTo>
                  <a:cubicBezTo>
                    <a:pt x="616" y="0"/>
                    <a:pt x="1" y="1512"/>
                    <a:pt x="882" y="2393"/>
                  </a:cubicBezTo>
                  <a:cubicBezTo>
                    <a:pt x="1168" y="2679"/>
                    <a:pt x="1519" y="2808"/>
                    <a:pt x="1862" y="2808"/>
                  </a:cubicBezTo>
                  <a:cubicBezTo>
                    <a:pt x="2576" y="2808"/>
                    <a:pt x="3258" y="2254"/>
                    <a:pt x="3258" y="1413"/>
                  </a:cubicBezTo>
                  <a:cubicBezTo>
                    <a:pt x="3258" y="632"/>
                    <a:pt x="2643" y="0"/>
                    <a:pt x="1862" y="0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4"/>
            <p:cNvSpPr/>
            <p:nvPr/>
          </p:nvSpPr>
          <p:spPr>
            <a:xfrm>
              <a:off x="1898778" y="3348990"/>
              <a:ext cx="104533" cy="89581"/>
            </a:xfrm>
            <a:custGeom>
              <a:avLst/>
              <a:gdLst/>
              <a:ahLst/>
              <a:cxnLst/>
              <a:rect l="l" t="t" r="r" b="b"/>
              <a:pathLst>
                <a:path w="3258" h="2792" extrusionOk="0">
                  <a:moveTo>
                    <a:pt x="1396" y="1"/>
                  </a:moveTo>
                  <a:cubicBezTo>
                    <a:pt x="682" y="1"/>
                    <a:pt x="1" y="554"/>
                    <a:pt x="1" y="1396"/>
                  </a:cubicBezTo>
                  <a:cubicBezTo>
                    <a:pt x="1" y="2177"/>
                    <a:pt x="616" y="2791"/>
                    <a:pt x="1397" y="2791"/>
                  </a:cubicBezTo>
                  <a:cubicBezTo>
                    <a:pt x="2643" y="2791"/>
                    <a:pt x="3258" y="1296"/>
                    <a:pt x="2377" y="415"/>
                  </a:cubicBezTo>
                  <a:cubicBezTo>
                    <a:pt x="2091" y="129"/>
                    <a:pt x="1740" y="1"/>
                    <a:pt x="1396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4"/>
            <p:cNvSpPr/>
            <p:nvPr/>
          </p:nvSpPr>
          <p:spPr>
            <a:xfrm>
              <a:off x="1966509" y="3229538"/>
              <a:ext cx="153045" cy="131163"/>
            </a:xfrm>
            <a:custGeom>
              <a:avLst/>
              <a:gdLst/>
              <a:ahLst/>
              <a:cxnLst/>
              <a:rect l="l" t="t" r="r" b="b"/>
              <a:pathLst>
                <a:path w="4770" h="4088" extrusionOk="0">
                  <a:moveTo>
                    <a:pt x="2726" y="0"/>
                  </a:moveTo>
                  <a:cubicBezTo>
                    <a:pt x="898" y="0"/>
                    <a:pt x="0" y="2194"/>
                    <a:pt x="1280" y="3490"/>
                  </a:cubicBezTo>
                  <a:cubicBezTo>
                    <a:pt x="1698" y="3903"/>
                    <a:pt x="2209" y="4087"/>
                    <a:pt x="2710" y="4087"/>
                  </a:cubicBezTo>
                  <a:cubicBezTo>
                    <a:pt x="3762" y="4087"/>
                    <a:pt x="4770" y="3272"/>
                    <a:pt x="4770" y="2044"/>
                  </a:cubicBezTo>
                  <a:cubicBezTo>
                    <a:pt x="4770" y="914"/>
                    <a:pt x="3856" y="0"/>
                    <a:pt x="2726" y="0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3407126" y="2979467"/>
              <a:ext cx="181794" cy="334422"/>
            </a:xfrm>
            <a:custGeom>
              <a:avLst/>
              <a:gdLst/>
              <a:ahLst/>
              <a:cxnLst/>
              <a:rect l="l" t="t" r="r" b="b"/>
              <a:pathLst>
                <a:path w="5666" h="10423" extrusionOk="0">
                  <a:moveTo>
                    <a:pt x="4274" y="1"/>
                  </a:moveTo>
                  <a:cubicBezTo>
                    <a:pt x="4273" y="1"/>
                    <a:pt x="4272" y="1"/>
                    <a:pt x="4271" y="1"/>
                  </a:cubicBezTo>
                  <a:cubicBezTo>
                    <a:pt x="2526" y="34"/>
                    <a:pt x="1795" y="732"/>
                    <a:pt x="1080" y="1663"/>
                  </a:cubicBezTo>
                  <a:cubicBezTo>
                    <a:pt x="382" y="2593"/>
                    <a:pt x="0" y="7429"/>
                    <a:pt x="1080" y="8592"/>
                  </a:cubicBezTo>
                  <a:cubicBezTo>
                    <a:pt x="2142" y="9702"/>
                    <a:pt x="3483" y="10422"/>
                    <a:pt x="4201" y="10422"/>
                  </a:cubicBezTo>
                  <a:cubicBezTo>
                    <a:pt x="4225" y="10422"/>
                    <a:pt x="4248" y="10422"/>
                    <a:pt x="4271" y="10420"/>
                  </a:cubicBezTo>
                  <a:cubicBezTo>
                    <a:pt x="4968" y="10370"/>
                    <a:pt x="5666" y="1"/>
                    <a:pt x="4274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4"/>
            <p:cNvSpPr/>
            <p:nvPr/>
          </p:nvSpPr>
          <p:spPr>
            <a:xfrm>
              <a:off x="3511627" y="2979480"/>
              <a:ext cx="65068" cy="334326"/>
            </a:xfrm>
            <a:custGeom>
              <a:avLst/>
              <a:gdLst/>
              <a:ahLst/>
              <a:cxnLst/>
              <a:rect l="l" t="t" r="r" b="b"/>
              <a:pathLst>
                <a:path w="2028" h="10420" extrusionOk="0">
                  <a:moveTo>
                    <a:pt x="1014" y="1"/>
                  </a:moveTo>
                  <a:cubicBezTo>
                    <a:pt x="465" y="1"/>
                    <a:pt x="0" y="2327"/>
                    <a:pt x="0" y="5219"/>
                  </a:cubicBezTo>
                  <a:cubicBezTo>
                    <a:pt x="0" y="8094"/>
                    <a:pt x="465" y="10420"/>
                    <a:pt x="1014" y="10420"/>
                  </a:cubicBezTo>
                  <a:cubicBezTo>
                    <a:pt x="1579" y="10420"/>
                    <a:pt x="2027" y="8094"/>
                    <a:pt x="2027" y="5219"/>
                  </a:cubicBezTo>
                  <a:cubicBezTo>
                    <a:pt x="2027" y="2327"/>
                    <a:pt x="1579" y="1"/>
                    <a:pt x="1014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4"/>
            <p:cNvSpPr/>
            <p:nvPr/>
          </p:nvSpPr>
          <p:spPr>
            <a:xfrm>
              <a:off x="474172" y="3281259"/>
              <a:ext cx="1542486" cy="1484573"/>
            </a:xfrm>
            <a:custGeom>
              <a:avLst/>
              <a:gdLst/>
              <a:ahLst/>
              <a:cxnLst/>
              <a:rect l="l" t="t" r="r" b="b"/>
              <a:pathLst>
                <a:path w="48075" h="46270" extrusionOk="0">
                  <a:moveTo>
                    <a:pt x="25849" y="2234"/>
                  </a:moveTo>
                  <a:cubicBezTo>
                    <a:pt x="26852" y="2234"/>
                    <a:pt x="27822" y="2286"/>
                    <a:pt x="28682" y="2393"/>
                  </a:cubicBezTo>
                  <a:cubicBezTo>
                    <a:pt x="31989" y="2809"/>
                    <a:pt x="31108" y="5800"/>
                    <a:pt x="30693" y="6780"/>
                  </a:cubicBezTo>
                  <a:cubicBezTo>
                    <a:pt x="30277" y="7777"/>
                    <a:pt x="27868" y="12380"/>
                    <a:pt x="26572" y="13809"/>
                  </a:cubicBezTo>
                  <a:cubicBezTo>
                    <a:pt x="25793" y="14665"/>
                    <a:pt x="24847" y="14959"/>
                    <a:pt x="23958" y="14959"/>
                  </a:cubicBezTo>
                  <a:cubicBezTo>
                    <a:pt x="22930" y="14959"/>
                    <a:pt x="21979" y="14566"/>
                    <a:pt x="21454" y="14191"/>
                  </a:cubicBezTo>
                  <a:cubicBezTo>
                    <a:pt x="19659" y="12962"/>
                    <a:pt x="18413" y="10369"/>
                    <a:pt x="16601" y="7977"/>
                  </a:cubicBezTo>
                  <a:cubicBezTo>
                    <a:pt x="14790" y="5600"/>
                    <a:pt x="16518" y="4204"/>
                    <a:pt x="18213" y="3423"/>
                  </a:cubicBezTo>
                  <a:cubicBezTo>
                    <a:pt x="19827" y="2660"/>
                    <a:pt x="22975" y="2234"/>
                    <a:pt x="25849" y="2234"/>
                  </a:cubicBezTo>
                  <a:close/>
                  <a:moveTo>
                    <a:pt x="25575" y="15654"/>
                  </a:moveTo>
                  <a:cubicBezTo>
                    <a:pt x="27070" y="15654"/>
                    <a:pt x="26505" y="16900"/>
                    <a:pt x="26289" y="17415"/>
                  </a:cubicBezTo>
                  <a:cubicBezTo>
                    <a:pt x="26123" y="17797"/>
                    <a:pt x="25824" y="18545"/>
                    <a:pt x="25575" y="19127"/>
                  </a:cubicBezTo>
                  <a:cubicBezTo>
                    <a:pt x="25417" y="19461"/>
                    <a:pt x="24935" y="19609"/>
                    <a:pt x="24518" y="19609"/>
                  </a:cubicBezTo>
                  <a:cubicBezTo>
                    <a:pt x="24231" y="19609"/>
                    <a:pt x="23975" y="19538"/>
                    <a:pt x="23880" y="19409"/>
                  </a:cubicBezTo>
                  <a:cubicBezTo>
                    <a:pt x="23581" y="18994"/>
                    <a:pt x="22933" y="17914"/>
                    <a:pt x="22451" y="17249"/>
                  </a:cubicBezTo>
                  <a:lnTo>
                    <a:pt x="22451" y="17266"/>
                  </a:lnTo>
                  <a:cubicBezTo>
                    <a:pt x="22218" y="16917"/>
                    <a:pt x="22268" y="16368"/>
                    <a:pt x="22766" y="15969"/>
                  </a:cubicBezTo>
                  <a:cubicBezTo>
                    <a:pt x="23016" y="15753"/>
                    <a:pt x="24744" y="15654"/>
                    <a:pt x="25575" y="15654"/>
                  </a:cubicBezTo>
                  <a:close/>
                  <a:moveTo>
                    <a:pt x="36167" y="6454"/>
                  </a:moveTo>
                  <a:cubicBezTo>
                    <a:pt x="37010" y="6454"/>
                    <a:pt x="37896" y="6919"/>
                    <a:pt x="38652" y="7445"/>
                  </a:cubicBezTo>
                  <a:cubicBezTo>
                    <a:pt x="40630" y="8824"/>
                    <a:pt x="43471" y="12912"/>
                    <a:pt x="44768" y="16003"/>
                  </a:cubicBezTo>
                  <a:cubicBezTo>
                    <a:pt x="46080" y="19077"/>
                    <a:pt x="43039" y="19808"/>
                    <a:pt x="41976" y="19941"/>
                  </a:cubicBezTo>
                  <a:cubicBezTo>
                    <a:pt x="41373" y="20017"/>
                    <a:pt x="39395" y="20127"/>
                    <a:pt x="37462" y="20127"/>
                  </a:cubicBezTo>
                  <a:cubicBezTo>
                    <a:pt x="36037" y="20127"/>
                    <a:pt x="34637" y="20067"/>
                    <a:pt x="33833" y="19891"/>
                  </a:cubicBezTo>
                  <a:cubicBezTo>
                    <a:pt x="31407" y="19343"/>
                    <a:pt x="30842" y="16850"/>
                    <a:pt x="30942" y="15637"/>
                  </a:cubicBezTo>
                  <a:cubicBezTo>
                    <a:pt x="31125" y="13460"/>
                    <a:pt x="32753" y="11101"/>
                    <a:pt x="33900" y="8342"/>
                  </a:cubicBezTo>
                  <a:cubicBezTo>
                    <a:pt x="34488" y="6939"/>
                    <a:pt x="35305" y="6454"/>
                    <a:pt x="36167" y="6454"/>
                  </a:cubicBezTo>
                  <a:close/>
                  <a:moveTo>
                    <a:pt x="29589" y="17569"/>
                  </a:moveTo>
                  <a:cubicBezTo>
                    <a:pt x="29739" y="17569"/>
                    <a:pt x="29904" y="17599"/>
                    <a:pt x="30078" y="17664"/>
                  </a:cubicBezTo>
                  <a:cubicBezTo>
                    <a:pt x="30377" y="17781"/>
                    <a:pt x="31324" y="19210"/>
                    <a:pt x="31740" y="19924"/>
                  </a:cubicBezTo>
                  <a:cubicBezTo>
                    <a:pt x="32487" y="21237"/>
                    <a:pt x="31141" y="21370"/>
                    <a:pt x="30576" y="21436"/>
                  </a:cubicBezTo>
                  <a:cubicBezTo>
                    <a:pt x="30161" y="21486"/>
                    <a:pt x="29363" y="21603"/>
                    <a:pt x="28732" y="21669"/>
                  </a:cubicBezTo>
                  <a:cubicBezTo>
                    <a:pt x="28713" y="21671"/>
                    <a:pt x="28694" y="21672"/>
                    <a:pt x="28675" y="21672"/>
                  </a:cubicBezTo>
                  <a:cubicBezTo>
                    <a:pt x="28079" y="21672"/>
                    <a:pt x="27490" y="20694"/>
                    <a:pt x="27635" y="20356"/>
                  </a:cubicBezTo>
                  <a:cubicBezTo>
                    <a:pt x="27851" y="19874"/>
                    <a:pt x="28466" y="18778"/>
                    <a:pt x="28798" y="18047"/>
                  </a:cubicBezTo>
                  <a:cubicBezTo>
                    <a:pt x="28918" y="17761"/>
                    <a:pt x="29208" y="17569"/>
                    <a:pt x="29589" y="17569"/>
                  </a:cubicBezTo>
                  <a:close/>
                  <a:moveTo>
                    <a:pt x="19554" y="18241"/>
                  </a:moveTo>
                  <a:cubicBezTo>
                    <a:pt x="20024" y="18241"/>
                    <a:pt x="20439" y="18817"/>
                    <a:pt x="20656" y="19110"/>
                  </a:cubicBezTo>
                  <a:cubicBezTo>
                    <a:pt x="20922" y="19442"/>
                    <a:pt x="21420" y="20074"/>
                    <a:pt x="21786" y="20589"/>
                  </a:cubicBezTo>
                  <a:cubicBezTo>
                    <a:pt x="22152" y="21104"/>
                    <a:pt x="21570" y="22151"/>
                    <a:pt x="21188" y="22201"/>
                  </a:cubicBezTo>
                  <a:cubicBezTo>
                    <a:pt x="20673" y="22251"/>
                    <a:pt x="19410" y="22267"/>
                    <a:pt x="18612" y="22350"/>
                  </a:cubicBezTo>
                  <a:cubicBezTo>
                    <a:pt x="18591" y="22352"/>
                    <a:pt x="18571" y="22353"/>
                    <a:pt x="18550" y="22353"/>
                  </a:cubicBezTo>
                  <a:cubicBezTo>
                    <a:pt x="18139" y="22353"/>
                    <a:pt x="17743" y="22038"/>
                    <a:pt x="17648" y="21436"/>
                  </a:cubicBezTo>
                  <a:cubicBezTo>
                    <a:pt x="17598" y="21104"/>
                    <a:pt x="18363" y="19575"/>
                    <a:pt x="18778" y="18861"/>
                  </a:cubicBezTo>
                  <a:cubicBezTo>
                    <a:pt x="19038" y="18405"/>
                    <a:pt x="19304" y="18241"/>
                    <a:pt x="19554" y="18241"/>
                  </a:cubicBezTo>
                  <a:close/>
                  <a:moveTo>
                    <a:pt x="10944" y="8272"/>
                  </a:moveTo>
                  <a:cubicBezTo>
                    <a:pt x="12183" y="8272"/>
                    <a:pt x="13238" y="9425"/>
                    <a:pt x="13660" y="9987"/>
                  </a:cubicBezTo>
                  <a:cubicBezTo>
                    <a:pt x="14308" y="10835"/>
                    <a:pt x="17100" y="15222"/>
                    <a:pt x="17681" y="17066"/>
                  </a:cubicBezTo>
                  <a:cubicBezTo>
                    <a:pt x="18429" y="19442"/>
                    <a:pt x="16551" y="21187"/>
                    <a:pt x="15455" y="21702"/>
                  </a:cubicBezTo>
                  <a:cubicBezTo>
                    <a:pt x="13494" y="22616"/>
                    <a:pt x="10619" y="22400"/>
                    <a:pt x="7645" y="22782"/>
                  </a:cubicBezTo>
                  <a:cubicBezTo>
                    <a:pt x="7415" y="22812"/>
                    <a:pt x="7202" y="22826"/>
                    <a:pt x="7003" y="22826"/>
                  </a:cubicBezTo>
                  <a:cubicBezTo>
                    <a:pt x="4622" y="22826"/>
                    <a:pt x="4351" y="20812"/>
                    <a:pt x="4504" y="19110"/>
                  </a:cubicBezTo>
                  <a:cubicBezTo>
                    <a:pt x="4703" y="16717"/>
                    <a:pt x="6830" y="12197"/>
                    <a:pt x="8858" y="9539"/>
                  </a:cubicBezTo>
                  <a:cubicBezTo>
                    <a:pt x="9560" y="8604"/>
                    <a:pt x="10279" y="8272"/>
                    <a:pt x="10944" y="8272"/>
                  </a:cubicBezTo>
                  <a:close/>
                  <a:moveTo>
                    <a:pt x="31376" y="23924"/>
                  </a:moveTo>
                  <a:cubicBezTo>
                    <a:pt x="31764" y="23924"/>
                    <a:pt x="32146" y="24239"/>
                    <a:pt x="32255" y="24843"/>
                  </a:cubicBezTo>
                  <a:cubicBezTo>
                    <a:pt x="32305" y="25159"/>
                    <a:pt x="31540" y="26704"/>
                    <a:pt x="31125" y="27419"/>
                  </a:cubicBezTo>
                  <a:cubicBezTo>
                    <a:pt x="30865" y="27869"/>
                    <a:pt x="30597" y="28031"/>
                    <a:pt x="30344" y="28031"/>
                  </a:cubicBezTo>
                  <a:cubicBezTo>
                    <a:pt x="29869" y="28031"/>
                    <a:pt x="29447" y="27462"/>
                    <a:pt x="29230" y="27169"/>
                  </a:cubicBezTo>
                  <a:cubicBezTo>
                    <a:pt x="28981" y="26837"/>
                    <a:pt x="28483" y="26189"/>
                    <a:pt x="28117" y="25690"/>
                  </a:cubicBezTo>
                  <a:cubicBezTo>
                    <a:pt x="27752" y="25175"/>
                    <a:pt x="28316" y="24128"/>
                    <a:pt x="28699" y="24079"/>
                  </a:cubicBezTo>
                  <a:cubicBezTo>
                    <a:pt x="29214" y="24012"/>
                    <a:pt x="30477" y="23996"/>
                    <a:pt x="31291" y="23929"/>
                  </a:cubicBezTo>
                  <a:cubicBezTo>
                    <a:pt x="31319" y="23926"/>
                    <a:pt x="31348" y="23924"/>
                    <a:pt x="31376" y="23924"/>
                  </a:cubicBezTo>
                  <a:close/>
                  <a:moveTo>
                    <a:pt x="21213" y="24607"/>
                  </a:moveTo>
                  <a:cubicBezTo>
                    <a:pt x="21823" y="24607"/>
                    <a:pt x="22396" y="25585"/>
                    <a:pt x="22251" y="25923"/>
                  </a:cubicBezTo>
                  <a:cubicBezTo>
                    <a:pt x="22052" y="26388"/>
                    <a:pt x="21437" y="27502"/>
                    <a:pt x="21105" y="28233"/>
                  </a:cubicBezTo>
                  <a:cubicBezTo>
                    <a:pt x="20972" y="28510"/>
                    <a:pt x="20674" y="28708"/>
                    <a:pt x="20293" y="28708"/>
                  </a:cubicBezTo>
                  <a:cubicBezTo>
                    <a:pt x="20147" y="28708"/>
                    <a:pt x="19990" y="28679"/>
                    <a:pt x="19825" y="28615"/>
                  </a:cubicBezTo>
                  <a:cubicBezTo>
                    <a:pt x="19509" y="28499"/>
                    <a:pt x="18562" y="27053"/>
                    <a:pt x="18147" y="26339"/>
                  </a:cubicBezTo>
                  <a:cubicBezTo>
                    <a:pt x="17399" y="25042"/>
                    <a:pt x="18762" y="24893"/>
                    <a:pt x="19310" y="24826"/>
                  </a:cubicBezTo>
                  <a:cubicBezTo>
                    <a:pt x="19725" y="24777"/>
                    <a:pt x="20540" y="24660"/>
                    <a:pt x="21154" y="24610"/>
                  </a:cubicBezTo>
                  <a:cubicBezTo>
                    <a:pt x="21174" y="24608"/>
                    <a:pt x="21194" y="24607"/>
                    <a:pt x="21213" y="24607"/>
                  </a:cubicBezTo>
                  <a:close/>
                  <a:moveTo>
                    <a:pt x="25369" y="26671"/>
                  </a:moveTo>
                  <a:cubicBezTo>
                    <a:pt x="25656" y="26671"/>
                    <a:pt x="25912" y="26741"/>
                    <a:pt x="26007" y="26870"/>
                  </a:cubicBezTo>
                  <a:cubicBezTo>
                    <a:pt x="26322" y="27286"/>
                    <a:pt x="26971" y="28366"/>
                    <a:pt x="27436" y="29014"/>
                  </a:cubicBezTo>
                  <a:cubicBezTo>
                    <a:pt x="27685" y="29363"/>
                    <a:pt x="27619" y="29911"/>
                    <a:pt x="27120" y="30310"/>
                  </a:cubicBezTo>
                  <a:cubicBezTo>
                    <a:pt x="26871" y="30526"/>
                    <a:pt x="25159" y="30626"/>
                    <a:pt x="24328" y="30626"/>
                  </a:cubicBezTo>
                  <a:cubicBezTo>
                    <a:pt x="22816" y="30626"/>
                    <a:pt x="23381" y="29379"/>
                    <a:pt x="23597" y="28864"/>
                  </a:cubicBezTo>
                  <a:cubicBezTo>
                    <a:pt x="23763" y="28482"/>
                    <a:pt x="24062" y="27718"/>
                    <a:pt x="24328" y="27153"/>
                  </a:cubicBezTo>
                  <a:cubicBezTo>
                    <a:pt x="24476" y="26819"/>
                    <a:pt x="24954" y="26671"/>
                    <a:pt x="25369" y="26671"/>
                  </a:cubicBezTo>
                  <a:close/>
                  <a:moveTo>
                    <a:pt x="42888" y="23453"/>
                  </a:moveTo>
                  <a:cubicBezTo>
                    <a:pt x="45265" y="23453"/>
                    <a:pt x="45537" y="25451"/>
                    <a:pt x="45399" y="27153"/>
                  </a:cubicBezTo>
                  <a:cubicBezTo>
                    <a:pt x="45183" y="29562"/>
                    <a:pt x="43056" y="34066"/>
                    <a:pt x="41045" y="36741"/>
                  </a:cubicBezTo>
                  <a:cubicBezTo>
                    <a:pt x="40339" y="37667"/>
                    <a:pt x="39619" y="37996"/>
                    <a:pt x="38952" y="37996"/>
                  </a:cubicBezTo>
                  <a:cubicBezTo>
                    <a:pt x="37706" y="37996"/>
                    <a:pt x="36649" y="36844"/>
                    <a:pt x="36226" y="36292"/>
                  </a:cubicBezTo>
                  <a:cubicBezTo>
                    <a:pt x="35578" y="35445"/>
                    <a:pt x="32803" y="31058"/>
                    <a:pt x="32205" y="29213"/>
                  </a:cubicBezTo>
                  <a:cubicBezTo>
                    <a:pt x="31457" y="26837"/>
                    <a:pt x="33335" y="25092"/>
                    <a:pt x="34432" y="24577"/>
                  </a:cubicBezTo>
                  <a:cubicBezTo>
                    <a:pt x="36409" y="23647"/>
                    <a:pt x="39267" y="23863"/>
                    <a:pt x="42242" y="23497"/>
                  </a:cubicBezTo>
                  <a:cubicBezTo>
                    <a:pt x="42473" y="23467"/>
                    <a:pt x="42688" y="23453"/>
                    <a:pt x="42888" y="23453"/>
                  </a:cubicBezTo>
                  <a:close/>
                  <a:moveTo>
                    <a:pt x="12436" y="26152"/>
                  </a:moveTo>
                  <a:cubicBezTo>
                    <a:pt x="13860" y="26152"/>
                    <a:pt x="15256" y="26212"/>
                    <a:pt x="16053" y="26388"/>
                  </a:cubicBezTo>
                  <a:cubicBezTo>
                    <a:pt x="18479" y="26920"/>
                    <a:pt x="19061" y="29429"/>
                    <a:pt x="18961" y="30642"/>
                  </a:cubicBezTo>
                  <a:cubicBezTo>
                    <a:pt x="18778" y="32803"/>
                    <a:pt x="17150" y="35179"/>
                    <a:pt x="15987" y="37937"/>
                  </a:cubicBezTo>
                  <a:cubicBezTo>
                    <a:pt x="15406" y="39335"/>
                    <a:pt x="14586" y="39819"/>
                    <a:pt x="13720" y="39819"/>
                  </a:cubicBezTo>
                  <a:cubicBezTo>
                    <a:pt x="12876" y="39819"/>
                    <a:pt x="11988" y="39359"/>
                    <a:pt x="11234" y="38835"/>
                  </a:cubicBezTo>
                  <a:cubicBezTo>
                    <a:pt x="9273" y="37455"/>
                    <a:pt x="6415" y="33351"/>
                    <a:pt x="5119" y="30277"/>
                  </a:cubicBezTo>
                  <a:cubicBezTo>
                    <a:pt x="3823" y="27203"/>
                    <a:pt x="6847" y="26471"/>
                    <a:pt x="7911" y="26339"/>
                  </a:cubicBezTo>
                  <a:cubicBezTo>
                    <a:pt x="8523" y="26262"/>
                    <a:pt x="10505" y="26152"/>
                    <a:pt x="12436" y="26152"/>
                  </a:cubicBezTo>
                  <a:close/>
                  <a:moveTo>
                    <a:pt x="25938" y="31319"/>
                  </a:moveTo>
                  <a:cubicBezTo>
                    <a:pt x="26964" y="31319"/>
                    <a:pt x="27916" y="31707"/>
                    <a:pt x="28449" y="32071"/>
                  </a:cubicBezTo>
                  <a:cubicBezTo>
                    <a:pt x="30227" y="33318"/>
                    <a:pt x="31474" y="35910"/>
                    <a:pt x="33285" y="38303"/>
                  </a:cubicBezTo>
                  <a:cubicBezTo>
                    <a:pt x="35096" y="40679"/>
                    <a:pt x="33368" y="42075"/>
                    <a:pt x="31690" y="42856"/>
                  </a:cubicBezTo>
                  <a:cubicBezTo>
                    <a:pt x="30078" y="43607"/>
                    <a:pt x="26925" y="44029"/>
                    <a:pt x="24055" y="44029"/>
                  </a:cubicBezTo>
                  <a:cubicBezTo>
                    <a:pt x="23050" y="44029"/>
                    <a:pt x="22079" y="43977"/>
                    <a:pt x="21221" y="43870"/>
                  </a:cubicBezTo>
                  <a:cubicBezTo>
                    <a:pt x="17897" y="43471"/>
                    <a:pt x="18778" y="40463"/>
                    <a:pt x="19194" y="39483"/>
                  </a:cubicBezTo>
                  <a:cubicBezTo>
                    <a:pt x="19609" y="38502"/>
                    <a:pt x="22019" y="33883"/>
                    <a:pt x="23315" y="32470"/>
                  </a:cubicBezTo>
                  <a:cubicBezTo>
                    <a:pt x="24095" y="31612"/>
                    <a:pt x="25045" y="31319"/>
                    <a:pt x="25938" y="31319"/>
                  </a:cubicBezTo>
                  <a:close/>
                  <a:moveTo>
                    <a:pt x="24943" y="0"/>
                  </a:moveTo>
                  <a:cubicBezTo>
                    <a:pt x="15588" y="0"/>
                    <a:pt x="7163" y="5634"/>
                    <a:pt x="3573" y="14291"/>
                  </a:cubicBezTo>
                  <a:cubicBezTo>
                    <a:pt x="1" y="22932"/>
                    <a:pt x="1978" y="32869"/>
                    <a:pt x="8592" y="39499"/>
                  </a:cubicBezTo>
                  <a:cubicBezTo>
                    <a:pt x="13013" y="43920"/>
                    <a:pt x="18926" y="46269"/>
                    <a:pt x="24941" y="46269"/>
                  </a:cubicBezTo>
                  <a:cubicBezTo>
                    <a:pt x="27926" y="46269"/>
                    <a:pt x="30935" y="45691"/>
                    <a:pt x="33800" y="44501"/>
                  </a:cubicBezTo>
                  <a:cubicBezTo>
                    <a:pt x="42441" y="40928"/>
                    <a:pt x="48074" y="32487"/>
                    <a:pt x="48074" y="23131"/>
                  </a:cubicBezTo>
                  <a:cubicBezTo>
                    <a:pt x="48074" y="10353"/>
                    <a:pt x="37722" y="0"/>
                    <a:pt x="24943" y="0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24"/>
            <p:cNvSpPr/>
            <p:nvPr/>
          </p:nvSpPr>
          <p:spPr>
            <a:xfrm>
              <a:off x="571742" y="1720163"/>
              <a:ext cx="1532348" cy="1474402"/>
            </a:xfrm>
            <a:custGeom>
              <a:avLst/>
              <a:gdLst/>
              <a:ahLst/>
              <a:cxnLst/>
              <a:rect l="l" t="t" r="r" b="b"/>
              <a:pathLst>
                <a:path w="47759" h="45953" extrusionOk="0">
                  <a:moveTo>
                    <a:pt x="24993" y="3124"/>
                  </a:moveTo>
                  <a:cubicBezTo>
                    <a:pt x="29546" y="3124"/>
                    <a:pt x="30527" y="3772"/>
                    <a:pt x="30527" y="3772"/>
                  </a:cubicBezTo>
                  <a:cubicBezTo>
                    <a:pt x="34531" y="4287"/>
                    <a:pt x="36160" y="7362"/>
                    <a:pt x="34132" y="10635"/>
                  </a:cubicBezTo>
                  <a:lnTo>
                    <a:pt x="29031" y="15138"/>
                  </a:lnTo>
                  <a:cubicBezTo>
                    <a:pt x="27668" y="14341"/>
                    <a:pt x="26106" y="13925"/>
                    <a:pt x="24528" y="13925"/>
                  </a:cubicBezTo>
                  <a:cubicBezTo>
                    <a:pt x="23016" y="13925"/>
                    <a:pt x="21537" y="14308"/>
                    <a:pt x="20207" y="15022"/>
                  </a:cubicBezTo>
                  <a:lnTo>
                    <a:pt x="15421" y="10635"/>
                  </a:lnTo>
                  <a:cubicBezTo>
                    <a:pt x="13394" y="7362"/>
                    <a:pt x="15023" y="4304"/>
                    <a:pt x="19044" y="3822"/>
                  </a:cubicBezTo>
                  <a:cubicBezTo>
                    <a:pt x="19044" y="3822"/>
                    <a:pt x="20440" y="3124"/>
                    <a:pt x="24993" y="3124"/>
                  </a:cubicBezTo>
                  <a:close/>
                  <a:moveTo>
                    <a:pt x="10858" y="11192"/>
                  </a:moveTo>
                  <a:cubicBezTo>
                    <a:pt x="11564" y="11192"/>
                    <a:pt x="12385" y="11429"/>
                    <a:pt x="13344" y="11981"/>
                  </a:cubicBezTo>
                  <a:cubicBezTo>
                    <a:pt x="16103" y="13576"/>
                    <a:pt x="18446" y="18096"/>
                    <a:pt x="17914" y="19010"/>
                  </a:cubicBezTo>
                  <a:cubicBezTo>
                    <a:pt x="17668" y="19447"/>
                    <a:pt x="16376" y="19729"/>
                    <a:pt x="14792" y="19729"/>
                  </a:cubicBezTo>
                  <a:cubicBezTo>
                    <a:pt x="13063" y="19729"/>
                    <a:pt x="10987" y="19394"/>
                    <a:pt x="9539" y="18562"/>
                  </a:cubicBezTo>
                  <a:cubicBezTo>
                    <a:pt x="6781" y="16966"/>
                    <a:pt x="6864" y="15039"/>
                    <a:pt x="7910" y="13227"/>
                  </a:cubicBezTo>
                  <a:cubicBezTo>
                    <a:pt x="8595" y="12042"/>
                    <a:pt x="9522" y="11192"/>
                    <a:pt x="10858" y="11192"/>
                  </a:cubicBezTo>
                  <a:close/>
                  <a:moveTo>
                    <a:pt x="38705" y="11192"/>
                  </a:moveTo>
                  <a:cubicBezTo>
                    <a:pt x="40041" y="11192"/>
                    <a:pt x="40975" y="12042"/>
                    <a:pt x="41660" y="13227"/>
                  </a:cubicBezTo>
                  <a:cubicBezTo>
                    <a:pt x="42707" y="15039"/>
                    <a:pt x="42790" y="16966"/>
                    <a:pt x="40015" y="18562"/>
                  </a:cubicBezTo>
                  <a:cubicBezTo>
                    <a:pt x="38576" y="19394"/>
                    <a:pt x="36503" y="19729"/>
                    <a:pt x="34775" y="19729"/>
                  </a:cubicBezTo>
                  <a:cubicBezTo>
                    <a:pt x="33190" y="19729"/>
                    <a:pt x="31894" y="19447"/>
                    <a:pt x="31640" y="19010"/>
                  </a:cubicBezTo>
                  <a:cubicBezTo>
                    <a:pt x="31108" y="18096"/>
                    <a:pt x="33468" y="13576"/>
                    <a:pt x="36226" y="11981"/>
                  </a:cubicBezTo>
                  <a:cubicBezTo>
                    <a:pt x="37180" y="11429"/>
                    <a:pt x="37999" y="11192"/>
                    <a:pt x="38705" y="11192"/>
                  </a:cubicBezTo>
                  <a:close/>
                  <a:moveTo>
                    <a:pt x="9204" y="21034"/>
                  </a:moveTo>
                  <a:cubicBezTo>
                    <a:pt x="9276" y="21034"/>
                    <a:pt x="9349" y="21035"/>
                    <a:pt x="9423" y="21037"/>
                  </a:cubicBezTo>
                  <a:lnTo>
                    <a:pt x="15870" y="23198"/>
                  </a:lnTo>
                  <a:cubicBezTo>
                    <a:pt x="15870" y="26338"/>
                    <a:pt x="17499" y="29263"/>
                    <a:pt x="20174" y="30908"/>
                  </a:cubicBezTo>
                  <a:lnTo>
                    <a:pt x="18778" y="37256"/>
                  </a:lnTo>
                  <a:cubicBezTo>
                    <a:pt x="17837" y="38993"/>
                    <a:pt x="16463" y="39871"/>
                    <a:pt x="15021" y="39871"/>
                  </a:cubicBezTo>
                  <a:cubicBezTo>
                    <a:pt x="13663" y="39871"/>
                    <a:pt x="12244" y="39093"/>
                    <a:pt x="11068" y="37522"/>
                  </a:cubicBezTo>
                  <a:cubicBezTo>
                    <a:pt x="11068" y="37522"/>
                    <a:pt x="9755" y="36658"/>
                    <a:pt x="7495" y="32719"/>
                  </a:cubicBezTo>
                  <a:cubicBezTo>
                    <a:pt x="5218" y="28781"/>
                    <a:pt x="5285" y="27601"/>
                    <a:pt x="5285" y="27601"/>
                  </a:cubicBezTo>
                  <a:cubicBezTo>
                    <a:pt x="3753" y="23934"/>
                    <a:pt x="5514" y="21034"/>
                    <a:pt x="9204" y="21034"/>
                  </a:cubicBezTo>
                  <a:close/>
                  <a:moveTo>
                    <a:pt x="40366" y="21034"/>
                  </a:moveTo>
                  <a:cubicBezTo>
                    <a:pt x="44056" y="21034"/>
                    <a:pt x="45800" y="23934"/>
                    <a:pt x="44236" y="27585"/>
                  </a:cubicBezTo>
                  <a:cubicBezTo>
                    <a:pt x="44236" y="27585"/>
                    <a:pt x="44153" y="29130"/>
                    <a:pt x="41860" y="33085"/>
                  </a:cubicBezTo>
                  <a:cubicBezTo>
                    <a:pt x="39583" y="37023"/>
                    <a:pt x="38536" y="37555"/>
                    <a:pt x="38536" y="37555"/>
                  </a:cubicBezTo>
                  <a:cubicBezTo>
                    <a:pt x="37356" y="39104"/>
                    <a:pt x="35932" y="39874"/>
                    <a:pt x="34571" y="39874"/>
                  </a:cubicBezTo>
                  <a:cubicBezTo>
                    <a:pt x="33114" y="39874"/>
                    <a:pt x="31729" y="38992"/>
                    <a:pt x="30792" y="37239"/>
                  </a:cubicBezTo>
                  <a:lnTo>
                    <a:pt x="29430" y="30576"/>
                  </a:lnTo>
                  <a:cubicBezTo>
                    <a:pt x="32155" y="28997"/>
                    <a:pt x="33867" y="26139"/>
                    <a:pt x="33950" y="22998"/>
                  </a:cubicBezTo>
                  <a:lnTo>
                    <a:pt x="40148" y="21037"/>
                  </a:lnTo>
                  <a:cubicBezTo>
                    <a:pt x="40221" y="21035"/>
                    <a:pt x="40294" y="21034"/>
                    <a:pt x="40366" y="21034"/>
                  </a:cubicBezTo>
                  <a:close/>
                  <a:moveTo>
                    <a:pt x="24777" y="30891"/>
                  </a:moveTo>
                  <a:cubicBezTo>
                    <a:pt x="25840" y="30891"/>
                    <a:pt x="28566" y="35179"/>
                    <a:pt x="28566" y="38386"/>
                  </a:cubicBezTo>
                  <a:cubicBezTo>
                    <a:pt x="28566" y="41576"/>
                    <a:pt x="26871" y="42457"/>
                    <a:pt x="24777" y="42457"/>
                  </a:cubicBezTo>
                  <a:cubicBezTo>
                    <a:pt x="22683" y="42457"/>
                    <a:pt x="20988" y="41576"/>
                    <a:pt x="20988" y="38386"/>
                  </a:cubicBezTo>
                  <a:cubicBezTo>
                    <a:pt x="20988" y="35179"/>
                    <a:pt x="23730" y="30891"/>
                    <a:pt x="24777" y="30891"/>
                  </a:cubicBezTo>
                  <a:close/>
                  <a:moveTo>
                    <a:pt x="24777" y="0"/>
                  </a:moveTo>
                  <a:cubicBezTo>
                    <a:pt x="15488" y="0"/>
                    <a:pt x="7113" y="5600"/>
                    <a:pt x="3557" y="14175"/>
                  </a:cubicBezTo>
                  <a:cubicBezTo>
                    <a:pt x="1" y="22766"/>
                    <a:pt x="1962" y="32653"/>
                    <a:pt x="8525" y="39217"/>
                  </a:cubicBezTo>
                  <a:cubicBezTo>
                    <a:pt x="12926" y="43618"/>
                    <a:pt x="18806" y="45952"/>
                    <a:pt x="24783" y="45952"/>
                  </a:cubicBezTo>
                  <a:cubicBezTo>
                    <a:pt x="27744" y="45952"/>
                    <a:pt x="30728" y="45380"/>
                    <a:pt x="33567" y="44202"/>
                  </a:cubicBezTo>
                  <a:cubicBezTo>
                    <a:pt x="42159" y="40646"/>
                    <a:pt x="47759" y="32271"/>
                    <a:pt x="47759" y="22982"/>
                  </a:cubicBezTo>
                  <a:cubicBezTo>
                    <a:pt x="47759" y="10286"/>
                    <a:pt x="37473" y="0"/>
                    <a:pt x="24777" y="0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24"/>
            <p:cNvSpPr/>
            <p:nvPr/>
          </p:nvSpPr>
          <p:spPr>
            <a:xfrm>
              <a:off x="1124118" y="4028518"/>
              <a:ext cx="1992992" cy="1115114"/>
            </a:xfrm>
            <a:custGeom>
              <a:avLst/>
              <a:gdLst/>
              <a:ahLst/>
              <a:cxnLst/>
              <a:rect l="l" t="t" r="r" b="b"/>
              <a:pathLst>
                <a:path w="62116" h="34755" extrusionOk="0">
                  <a:moveTo>
                    <a:pt x="37221" y="1"/>
                  </a:moveTo>
                  <a:cubicBezTo>
                    <a:pt x="34702" y="1"/>
                    <a:pt x="32517" y="4435"/>
                    <a:pt x="30725" y="10692"/>
                  </a:cubicBezTo>
                  <a:cubicBezTo>
                    <a:pt x="28050" y="19998"/>
                    <a:pt x="16351" y="27060"/>
                    <a:pt x="9921" y="29653"/>
                  </a:cubicBezTo>
                  <a:cubicBezTo>
                    <a:pt x="5334" y="31514"/>
                    <a:pt x="1811" y="33092"/>
                    <a:pt x="0" y="34754"/>
                  </a:cubicBezTo>
                  <a:lnTo>
                    <a:pt x="62115" y="34754"/>
                  </a:lnTo>
                  <a:cubicBezTo>
                    <a:pt x="61584" y="32926"/>
                    <a:pt x="60221" y="31015"/>
                    <a:pt x="56765" y="29237"/>
                  </a:cubicBezTo>
                  <a:cubicBezTo>
                    <a:pt x="50550" y="26030"/>
                    <a:pt x="48622" y="22308"/>
                    <a:pt x="43288" y="8200"/>
                  </a:cubicBezTo>
                  <a:cubicBezTo>
                    <a:pt x="41100" y="2390"/>
                    <a:pt x="39071" y="1"/>
                    <a:pt x="37221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24"/>
            <p:cNvSpPr/>
            <p:nvPr/>
          </p:nvSpPr>
          <p:spPr>
            <a:xfrm>
              <a:off x="2474607" y="4180954"/>
              <a:ext cx="366314" cy="174125"/>
            </a:xfrm>
            <a:custGeom>
              <a:avLst/>
              <a:gdLst/>
              <a:ahLst/>
              <a:cxnLst/>
              <a:rect l="l" t="t" r="r" b="b"/>
              <a:pathLst>
                <a:path w="11417" h="5427" extrusionOk="0">
                  <a:moveTo>
                    <a:pt x="9970" y="1"/>
                  </a:moveTo>
                  <a:cubicBezTo>
                    <a:pt x="9854" y="1"/>
                    <a:pt x="9737" y="20"/>
                    <a:pt x="9622" y="59"/>
                  </a:cubicBezTo>
                  <a:lnTo>
                    <a:pt x="7312" y="790"/>
                  </a:lnTo>
                  <a:cubicBezTo>
                    <a:pt x="6963" y="906"/>
                    <a:pt x="6681" y="1189"/>
                    <a:pt x="6581" y="1555"/>
                  </a:cubicBezTo>
                  <a:lnTo>
                    <a:pt x="1" y="3648"/>
                  </a:lnTo>
                  <a:lnTo>
                    <a:pt x="566" y="5426"/>
                  </a:lnTo>
                  <a:lnTo>
                    <a:pt x="7146" y="3316"/>
                  </a:lnTo>
                  <a:cubicBezTo>
                    <a:pt x="7350" y="3486"/>
                    <a:pt x="7593" y="3571"/>
                    <a:pt x="7842" y="3571"/>
                  </a:cubicBezTo>
                  <a:cubicBezTo>
                    <a:pt x="7959" y="3571"/>
                    <a:pt x="8077" y="3552"/>
                    <a:pt x="8193" y="3515"/>
                  </a:cubicBezTo>
                  <a:lnTo>
                    <a:pt x="10486" y="2784"/>
                  </a:lnTo>
                  <a:cubicBezTo>
                    <a:pt x="11084" y="2585"/>
                    <a:pt x="11417" y="1953"/>
                    <a:pt x="11217" y="1355"/>
                  </a:cubicBezTo>
                  <a:lnTo>
                    <a:pt x="11034" y="790"/>
                  </a:lnTo>
                  <a:cubicBezTo>
                    <a:pt x="10888" y="310"/>
                    <a:pt x="10441" y="1"/>
                    <a:pt x="9970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24"/>
            <p:cNvSpPr/>
            <p:nvPr/>
          </p:nvSpPr>
          <p:spPr>
            <a:xfrm>
              <a:off x="2554050" y="4443025"/>
              <a:ext cx="296465" cy="90127"/>
            </a:xfrm>
            <a:custGeom>
              <a:avLst/>
              <a:gdLst/>
              <a:ahLst/>
              <a:cxnLst/>
              <a:rect l="l" t="t" r="r" b="b"/>
              <a:pathLst>
                <a:path w="9240" h="2809" extrusionOk="0">
                  <a:moveTo>
                    <a:pt x="1" y="0"/>
                  </a:moveTo>
                  <a:lnTo>
                    <a:pt x="34" y="2808"/>
                  </a:lnTo>
                  <a:lnTo>
                    <a:pt x="9240" y="2808"/>
                  </a:lnTo>
                  <a:lnTo>
                    <a:pt x="855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4"/>
            <p:cNvSpPr/>
            <p:nvPr/>
          </p:nvSpPr>
          <p:spPr>
            <a:xfrm>
              <a:off x="2652679" y="4417421"/>
              <a:ext cx="116789" cy="141334"/>
            </a:xfrm>
            <a:custGeom>
              <a:avLst/>
              <a:gdLst/>
              <a:ahLst/>
              <a:cxnLst/>
              <a:rect l="l" t="t" r="r" b="b"/>
              <a:pathLst>
                <a:path w="3640" h="4405" extrusionOk="0">
                  <a:moveTo>
                    <a:pt x="1" y="1"/>
                  </a:moveTo>
                  <a:lnTo>
                    <a:pt x="1" y="4404"/>
                  </a:lnTo>
                  <a:lnTo>
                    <a:pt x="3640" y="4404"/>
                  </a:lnTo>
                  <a:lnTo>
                    <a:pt x="3640" y="1"/>
                  </a:ln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4"/>
            <p:cNvSpPr/>
            <p:nvPr/>
          </p:nvSpPr>
          <p:spPr>
            <a:xfrm>
              <a:off x="2819040" y="4358256"/>
              <a:ext cx="76811" cy="259664"/>
            </a:xfrm>
            <a:custGeom>
              <a:avLst/>
              <a:gdLst/>
              <a:ahLst/>
              <a:cxnLst/>
              <a:rect l="l" t="t" r="r" b="b"/>
              <a:pathLst>
                <a:path w="2394" h="8093" extrusionOk="0">
                  <a:moveTo>
                    <a:pt x="0" y="0"/>
                  </a:moveTo>
                  <a:lnTo>
                    <a:pt x="0" y="8093"/>
                  </a:lnTo>
                  <a:lnTo>
                    <a:pt x="2393" y="8093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4"/>
            <p:cNvSpPr/>
            <p:nvPr/>
          </p:nvSpPr>
          <p:spPr>
            <a:xfrm>
              <a:off x="2224023" y="4125255"/>
              <a:ext cx="156254" cy="133859"/>
            </a:xfrm>
            <a:custGeom>
              <a:avLst/>
              <a:gdLst/>
              <a:ahLst/>
              <a:cxnLst/>
              <a:rect l="l" t="t" r="r" b="b"/>
              <a:pathLst>
                <a:path w="4870" h="4172" extrusionOk="0">
                  <a:moveTo>
                    <a:pt x="2792" y="0"/>
                  </a:moveTo>
                  <a:cubicBezTo>
                    <a:pt x="931" y="0"/>
                    <a:pt x="0" y="2244"/>
                    <a:pt x="1313" y="3556"/>
                  </a:cubicBezTo>
                  <a:cubicBezTo>
                    <a:pt x="1738" y="3981"/>
                    <a:pt x="2260" y="4171"/>
                    <a:pt x="2773" y="4171"/>
                  </a:cubicBezTo>
                  <a:cubicBezTo>
                    <a:pt x="3843" y="4171"/>
                    <a:pt x="4869" y="3342"/>
                    <a:pt x="4869" y="2094"/>
                  </a:cubicBezTo>
                  <a:cubicBezTo>
                    <a:pt x="4869" y="931"/>
                    <a:pt x="3939" y="0"/>
                    <a:pt x="2792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4"/>
            <p:cNvSpPr/>
            <p:nvPr/>
          </p:nvSpPr>
          <p:spPr>
            <a:xfrm>
              <a:off x="2125394" y="4422747"/>
              <a:ext cx="291653" cy="249461"/>
            </a:xfrm>
            <a:custGeom>
              <a:avLst/>
              <a:gdLst/>
              <a:ahLst/>
              <a:cxnLst/>
              <a:rect l="l" t="t" r="r" b="b"/>
              <a:pathLst>
                <a:path w="9090" h="7775" extrusionOk="0">
                  <a:moveTo>
                    <a:pt x="5202" y="1"/>
                  </a:moveTo>
                  <a:cubicBezTo>
                    <a:pt x="1729" y="1"/>
                    <a:pt x="0" y="4188"/>
                    <a:pt x="2443" y="6631"/>
                  </a:cubicBezTo>
                  <a:cubicBezTo>
                    <a:pt x="3239" y="7421"/>
                    <a:pt x="4213" y="7775"/>
                    <a:pt x="5168" y="7775"/>
                  </a:cubicBezTo>
                  <a:cubicBezTo>
                    <a:pt x="7166" y="7775"/>
                    <a:pt x="9079" y="6227"/>
                    <a:pt x="9090" y="3889"/>
                  </a:cubicBezTo>
                  <a:cubicBezTo>
                    <a:pt x="9090" y="1729"/>
                    <a:pt x="7345" y="1"/>
                    <a:pt x="5202" y="1"/>
                  </a:cubicBezTo>
                  <a:close/>
                </a:path>
              </a:pathLst>
            </a:custGeom>
            <a:solidFill>
              <a:srgbClr val="C7C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4"/>
            <p:cNvSpPr/>
            <p:nvPr/>
          </p:nvSpPr>
          <p:spPr>
            <a:xfrm>
              <a:off x="1996894" y="4743725"/>
              <a:ext cx="581188" cy="326304"/>
            </a:xfrm>
            <a:custGeom>
              <a:avLst/>
              <a:gdLst/>
              <a:ahLst/>
              <a:cxnLst/>
              <a:rect l="l" t="t" r="r" b="b"/>
              <a:pathLst>
                <a:path w="18114" h="10170" extrusionOk="0">
                  <a:moveTo>
                    <a:pt x="3108" y="0"/>
                  </a:moveTo>
                  <a:cubicBezTo>
                    <a:pt x="1396" y="0"/>
                    <a:pt x="1" y="1396"/>
                    <a:pt x="1" y="3124"/>
                  </a:cubicBezTo>
                  <a:lnTo>
                    <a:pt x="1" y="7046"/>
                  </a:lnTo>
                  <a:cubicBezTo>
                    <a:pt x="1" y="8774"/>
                    <a:pt x="1396" y="10170"/>
                    <a:pt x="3108" y="10170"/>
                  </a:cubicBezTo>
                  <a:lnTo>
                    <a:pt x="15006" y="10170"/>
                  </a:lnTo>
                  <a:cubicBezTo>
                    <a:pt x="16734" y="10170"/>
                    <a:pt x="18113" y="8774"/>
                    <a:pt x="18113" y="7046"/>
                  </a:cubicBezTo>
                  <a:lnTo>
                    <a:pt x="18113" y="3124"/>
                  </a:lnTo>
                  <a:cubicBezTo>
                    <a:pt x="18113" y="1396"/>
                    <a:pt x="16734" y="0"/>
                    <a:pt x="15006" y="0"/>
                  </a:cubicBezTo>
                  <a:close/>
                </a:path>
              </a:pathLst>
            </a:custGeom>
            <a:solidFill>
              <a:srgbClr val="695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4"/>
            <p:cNvSpPr/>
            <p:nvPr/>
          </p:nvSpPr>
          <p:spPr>
            <a:xfrm>
              <a:off x="2104058" y="4793842"/>
              <a:ext cx="346069" cy="209547"/>
            </a:xfrm>
            <a:custGeom>
              <a:avLst/>
              <a:gdLst/>
              <a:ahLst/>
              <a:cxnLst/>
              <a:rect l="l" t="t" r="r" b="b"/>
              <a:pathLst>
                <a:path w="10786" h="6531" extrusionOk="0">
                  <a:moveTo>
                    <a:pt x="1563" y="0"/>
                  </a:moveTo>
                  <a:cubicBezTo>
                    <a:pt x="699" y="0"/>
                    <a:pt x="1" y="698"/>
                    <a:pt x="1" y="1562"/>
                  </a:cubicBezTo>
                  <a:lnTo>
                    <a:pt x="1" y="4969"/>
                  </a:lnTo>
                  <a:cubicBezTo>
                    <a:pt x="1" y="5833"/>
                    <a:pt x="699" y="6531"/>
                    <a:pt x="1563" y="6531"/>
                  </a:cubicBezTo>
                  <a:lnTo>
                    <a:pt x="9223" y="6531"/>
                  </a:lnTo>
                  <a:cubicBezTo>
                    <a:pt x="10087" y="6531"/>
                    <a:pt x="10785" y="5833"/>
                    <a:pt x="10785" y="4969"/>
                  </a:cubicBezTo>
                  <a:lnTo>
                    <a:pt x="10785" y="1562"/>
                  </a:lnTo>
                  <a:cubicBezTo>
                    <a:pt x="10785" y="698"/>
                    <a:pt x="10087" y="0"/>
                    <a:pt x="9223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3" name="Google Shape;313;p24"/>
          <p:cNvSpPr txBox="1">
            <a:spLocks noGrp="1"/>
          </p:cNvSpPr>
          <p:nvPr>
            <p:ph type="title"/>
          </p:nvPr>
        </p:nvSpPr>
        <p:spPr>
          <a:xfrm>
            <a:off x="7257600" y="1007167"/>
            <a:ext cx="3974400" cy="13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8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1"/>
          </p:nvPr>
        </p:nvSpPr>
        <p:spPr>
          <a:xfrm>
            <a:off x="7257633" y="2357200"/>
            <a:ext cx="3974400" cy="15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315" name="Google Shape;315;p24"/>
          <p:cNvSpPr txBox="1"/>
          <p:nvPr/>
        </p:nvSpPr>
        <p:spPr>
          <a:xfrm>
            <a:off x="7257600" y="4737600"/>
            <a:ext cx="39744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432918"/>
                </a:solidFill>
                <a:latin typeface="Maitree Medium"/>
                <a:ea typeface="Maitree Medium"/>
                <a:cs typeface="Maitree Medium"/>
                <a:sym typeface="Maitree Medium"/>
              </a:rPr>
              <a:t>CREDITS: This presentation template was created by </a:t>
            </a:r>
            <a:r>
              <a:rPr lang="en" sz="1200">
                <a:solidFill>
                  <a:srgbClr val="432918"/>
                </a:solidFill>
                <a:uFill>
                  <a:noFill/>
                </a:uFill>
                <a:latin typeface="Maitree Medium"/>
                <a:ea typeface="Maitree Medium"/>
                <a:cs typeface="Maitree Medium"/>
                <a:sym typeface="Maitree Medium"/>
                <a:hlinkClick r:id="rId2"/>
              </a:rPr>
              <a:t>Slidesgo</a:t>
            </a:r>
            <a:r>
              <a:rPr lang="en" sz="1200">
                <a:solidFill>
                  <a:srgbClr val="432918"/>
                </a:solidFill>
                <a:latin typeface="Maitree Medium"/>
                <a:ea typeface="Maitree Medium"/>
                <a:cs typeface="Maitree Medium"/>
                <a:sym typeface="Maitree Medium"/>
              </a:rPr>
              <a:t>, including icons by </a:t>
            </a:r>
            <a:r>
              <a:rPr lang="en" sz="1200">
                <a:solidFill>
                  <a:srgbClr val="432918"/>
                </a:solidFill>
                <a:uFill>
                  <a:noFill/>
                </a:uFill>
                <a:latin typeface="Maitree Medium"/>
                <a:ea typeface="Maitree Medium"/>
                <a:cs typeface="Maitree Medium"/>
                <a:sym typeface="Maitree Medium"/>
                <a:hlinkClick r:id="rId3"/>
              </a:rPr>
              <a:t>Flaticon</a:t>
            </a:r>
            <a:r>
              <a:rPr lang="en" sz="1200">
                <a:solidFill>
                  <a:srgbClr val="432918"/>
                </a:solidFill>
                <a:latin typeface="Maitree Medium"/>
                <a:ea typeface="Maitree Medium"/>
                <a:cs typeface="Maitree Medium"/>
                <a:sym typeface="Maitree Medium"/>
              </a:rPr>
              <a:t>, and infographics &amp; images by </a:t>
            </a:r>
            <a:r>
              <a:rPr lang="en" sz="1200">
                <a:solidFill>
                  <a:srgbClr val="432918"/>
                </a:solidFill>
                <a:uFill>
                  <a:noFill/>
                </a:uFill>
                <a:latin typeface="Maitree Medium"/>
                <a:ea typeface="Maitree Medium"/>
                <a:cs typeface="Maitree Medium"/>
                <a:sym typeface="Maitree Medium"/>
                <a:hlinkClick r:id="rId4"/>
              </a:rPr>
              <a:t>Freepik</a:t>
            </a:r>
            <a:r>
              <a:rPr lang="en" sz="1200">
                <a:solidFill>
                  <a:srgbClr val="432918"/>
                </a:solidFill>
                <a:latin typeface="Maitree Medium"/>
                <a:ea typeface="Maitree Medium"/>
                <a:cs typeface="Maitree Medium"/>
                <a:sym typeface="Maitree Medium"/>
              </a:rPr>
              <a:t>.</a:t>
            </a:r>
            <a:endParaRPr sz="1200">
              <a:solidFill>
                <a:srgbClr val="432918"/>
              </a:solidFill>
              <a:latin typeface="Maitree Medium"/>
              <a:ea typeface="Maitree Medium"/>
              <a:cs typeface="Maitree Medium"/>
              <a:sym typeface="Maitre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8347503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705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32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283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414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324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93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602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69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606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257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76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725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884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0879-0F7E-4480-A0DE-AA80387315C6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3ACB-1693-43E6-ADBF-19311ABEC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079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mod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8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87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85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2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2303-A4EE-4123-9F17-A88BF5D3A0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5C08-62F6-4DC2-9FA0-0591F0E8C3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4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D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Bangers"/>
              <a:buNone/>
              <a:defRPr sz="2800">
                <a:solidFill>
                  <a:schemeClr val="accent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Maitree Medium"/>
              <a:buChar char="●"/>
              <a:defRPr sz="1800"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○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■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●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○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■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●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itree Medium"/>
              <a:buChar char="○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aitree Medium"/>
              <a:buChar char="■"/>
              <a:defRPr>
                <a:solidFill>
                  <a:schemeClr val="accent1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76453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4" r:id="rId21"/>
    <p:sldLayoutId id="2147483695" r:id="rId22"/>
    <p:sldLayoutId id="2147483696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9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923211"/>
            <a:ext cx="12192000" cy="2934789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endParaRPr lang="he-IL" sz="2400" b="1" dirty="0">
              <a:solidFill>
                <a:prstClr val="black"/>
              </a:solidFill>
              <a:ea typeface="Dotum"/>
            </a:endParaRPr>
          </a:p>
          <a:p>
            <a:pPr lvl="0" algn="ctr" rtl="1"/>
            <a:r>
              <a:rPr lang="he-IL" sz="2000" b="1" dirty="0">
                <a:solidFill>
                  <a:prstClr val="black"/>
                </a:solidFill>
                <a:ea typeface="Dotum"/>
              </a:rPr>
              <a:t>מנהלות משותפות למחקר הבין</a:t>
            </a:r>
            <a:r>
              <a:rPr lang="ar-SA" sz="2000" b="1" dirty="0">
                <a:solidFill>
                  <a:prstClr val="black"/>
                </a:solidFill>
                <a:ea typeface="Dotum"/>
              </a:rPr>
              <a:t>-</a:t>
            </a:r>
            <a:r>
              <a:rPr lang="he-IL" sz="2000" b="1" dirty="0">
                <a:solidFill>
                  <a:prstClr val="black"/>
                </a:solidFill>
                <a:ea typeface="Dotum"/>
              </a:rPr>
              <a:t>לאומי</a:t>
            </a:r>
            <a:r>
              <a:rPr lang="he-IL" sz="2400" b="1" dirty="0">
                <a:solidFill>
                  <a:prstClr val="black"/>
                </a:solidFill>
                <a:ea typeface="Dotum"/>
              </a:rPr>
              <a:t> 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3877932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99405" y="3954389"/>
            <a:ext cx="108475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he-IL" sz="4000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מחקר טאליס הבינ"ל במסגרות לגיל הרך, 2018</a:t>
            </a:r>
          </a:p>
          <a:p>
            <a:pPr lvl="0" algn="ctr" rtl="1">
              <a:defRPr/>
            </a:pPr>
            <a:r>
              <a:rPr lang="he-IL" sz="3200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ממצאים </a:t>
            </a:r>
            <a:r>
              <a:rPr lang="he-IL" sz="3200" b="1" cap="all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והמלצות למעונות </a:t>
            </a:r>
            <a:r>
              <a:rPr lang="he-IL" sz="3200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היום בישראל</a:t>
            </a:r>
            <a:endParaRPr lang="en-US" sz="3200" b="1" cap="al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2235" y="6360078"/>
            <a:ext cx="10847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2000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ינואר 2020</a:t>
            </a:r>
            <a:endParaRPr kumimoji="0" lang="he-IL" sz="2000" b="0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תמונה 35" descr="משרד העבודה, הרווחה והשירותים החברתיים.&#10;חוסן חברתי לישראל." title="לוגו משרד העבודה הרווחה והשירותים החברתיים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703" y="161256"/>
            <a:ext cx="2265812" cy="5441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Picture 2" descr="Image result for babies play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364" y="754988"/>
            <a:ext cx="5175637" cy="290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15">
            <a:extLst>
              <a:ext uri="{FF2B5EF4-FFF2-40B4-BE49-F238E27FC236}">
                <a16:creationId xmlns:a16="http://schemas.microsoft.com/office/drawing/2014/main" id="{E6131852-C5C5-41F7-A271-3270BDBF0154}"/>
              </a:ext>
            </a:extLst>
          </p:cNvPr>
          <p:cNvSpPr txBox="1"/>
          <p:nvPr/>
        </p:nvSpPr>
        <p:spPr>
          <a:xfrm>
            <a:off x="8830491" y="811011"/>
            <a:ext cx="314102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אגף בכיר מעונות יום ומשפחתונים לגיל הרך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7268009" y="5619701"/>
            <a:ext cx="4378925" cy="1277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מיכל כרמל</a:t>
            </a: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מנהלת תחום חינוך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-</a:t>
            </a: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טיפול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, 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Dotum"/>
              <a:cs typeface="Arial" panose="020B0604020202020204" pitchFamily="34" charset="0"/>
            </a:endParaRP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האגף למעונות יום ומשפחתונים</a:t>
            </a: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Dotum"/>
            </a:endParaRPr>
          </a:p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משרד העבודה הרווחה והשירותים החברתיים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Dotum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305972" y="5414657"/>
            <a:ext cx="2746429" cy="148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1600" b="1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נועה בן-דוד</a:t>
            </a:r>
            <a:endParaRPr lang="en-US" sz="1600" b="1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just" rtl="1"/>
            <a:r>
              <a:rPr lang="he-IL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מנהלת היחידה לגיל הרך</a:t>
            </a:r>
            <a:r>
              <a:rPr lang="ar-SA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, </a:t>
            </a:r>
            <a:endParaRPr lang="ar-KW" sz="1600" dirty="0">
              <a:solidFill>
                <a:prstClr val="black"/>
              </a:solidFill>
              <a:latin typeface="Arial" panose="020B0604020202020204" pitchFamily="34" charset="0"/>
              <a:ea typeface="Dotum"/>
              <a:cs typeface="Arial" panose="020B0604020202020204" pitchFamily="34" charset="0"/>
            </a:endParaRPr>
          </a:p>
          <a:p>
            <a:pPr algn="just" rtl="1"/>
            <a:r>
              <a:rPr lang="he-IL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ג</a:t>
            </a:r>
            <a:r>
              <a:rPr lang="ar-SA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'</a:t>
            </a:r>
            <a:r>
              <a:rPr lang="he-IL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וינט ישראל </a:t>
            </a:r>
            <a:r>
              <a:rPr lang="ar-SA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- </a:t>
            </a:r>
            <a:r>
              <a:rPr lang="he-IL" sz="1600" dirty="0">
                <a:solidFill>
                  <a:prstClr val="black"/>
                </a:solidFill>
                <a:latin typeface="Arial" panose="020B0604020202020204" pitchFamily="34" charset="0"/>
                <a:ea typeface="Dotum"/>
                <a:cs typeface="Arial" panose="020B0604020202020204" pitchFamily="34" charset="0"/>
              </a:rPr>
              <a:t>אשלים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ea typeface="Dotum"/>
              <a:cs typeface="Arial" panose="020B0604020202020204" pitchFamily="34" charset="0"/>
            </a:endParaRPr>
          </a:p>
        </p:txBody>
      </p:sp>
      <p:sp>
        <p:nvSpPr>
          <p:cNvPr id="2" name="AutoShape 2" descr="תוצאת תמונה עבור ‪OECD imag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418" y="1755011"/>
            <a:ext cx="2881746" cy="191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2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תוצאת תמונה עבור ‪dotted arrow png‬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679" y="841611"/>
            <a:ext cx="547870" cy="54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3200" b="1" cap="all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המלצות לקובעי מדיניות</a:t>
            </a:r>
            <a:endParaRPr kumimoji="0" lang="he-IL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5923" y="841611"/>
            <a:ext cx="67243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</a:rPr>
              <a:t>המלצות לקובעי מדיניות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</a:rPr>
              <a:t>איכות המסגרות תלויה באיכות הצוותים</a:t>
            </a:r>
          </a:p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</a:rPr>
              <a:t>הדרך: השקעה קבועה מתמשכת  גיבוש מדיניות לטווח קצר וארוך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 flipH="1">
            <a:off x="637767" y="1689842"/>
            <a:ext cx="4586818" cy="4686532"/>
          </a:xfrm>
          <a:custGeom>
            <a:avLst/>
            <a:gdLst>
              <a:gd name="T0" fmla="*/ 2872 w 5244"/>
              <a:gd name="T1" fmla="*/ 18 h 5359"/>
              <a:gd name="T2" fmla="*/ 3312 w 5244"/>
              <a:gd name="T3" fmla="*/ 105 h 5359"/>
              <a:gd name="T4" fmla="*/ 3728 w 5244"/>
              <a:gd name="T5" fmla="*/ 265 h 5359"/>
              <a:gd name="T6" fmla="*/ 4114 w 5244"/>
              <a:gd name="T7" fmla="*/ 492 h 5359"/>
              <a:gd name="T8" fmla="*/ 4460 w 5244"/>
              <a:gd name="T9" fmla="*/ 786 h 5359"/>
              <a:gd name="T10" fmla="*/ 4754 w 5244"/>
              <a:gd name="T11" fmla="*/ 1133 h 5359"/>
              <a:gd name="T12" fmla="*/ 4981 w 5244"/>
              <a:gd name="T13" fmla="*/ 1517 h 5359"/>
              <a:gd name="T14" fmla="*/ 5141 w 5244"/>
              <a:gd name="T15" fmla="*/ 1935 h 5359"/>
              <a:gd name="T16" fmla="*/ 5228 w 5244"/>
              <a:gd name="T17" fmla="*/ 2375 h 5359"/>
              <a:gd name="T18" fmla="*/ 5241 w 5244"/>
              <a:gd name="T19" fmla="*/ 2832 h 5359"/>
              <a:gd name="T20" fmla="*/ 5178 w 5244"/>
              <a:gd name="T21" fmla="*/ 3279 h 5359"/>
              <a:gd name="T22" fmla="*/ 5042 w 5244"/>
              <a:gd name="T23" fmla="*/ 3705 h 5359"/>
              <a:gd name="T24" fmla="*/ 4837 w 5244"/>
              <a:gd name="T25" fmla="*/ 4103 h 5359"/>
              <a:gd name="T26" fmla="*/ 4566 w 5244"/>
              <a:gd name="T27" fmla="*/ 4463 h 5359"/>
              <a:gd name="T28" fmla="*/ 4234 w 5244"/>
              <a:gd name="T29" fmla="*/ 4777 h 5359"/>
              <a:gd name="T30" fmla="*/ 3861 w 5244"/>
              <a:gd name="T31" fmla="*/ 5027 h 5359"/>
              <a:gd name="T32" fmla="*/ 3453 w 5244"/>
              <a:gd name="T33" fmla="*/ 5209 h 5359"/>
              <a:gd name="T34" fmla="*/ 3020 w 5244"/>
              <a:gd name="T35" fmla="*/ 5321 h 5359"/>
              <a:gd name="T36" fmla="*/ 2568 w 5244"/>
              <a:gd name="T37" fmla="*/ 5359 h 5359"/>
              <a:gd name="T38" fmla="*/ 2868 w 5244"/>
              <a:gd name="T39" fmla="*/ 4885 h 5359"/>
              <a:gd name="T40" fmla="*/ 3297 w 5244"/>
              <a:gd name="T41" fmla="*/ 4783 h 5359"/>
              <a:gd name="T42" fmla="*/ 3690 w 5244"/>
              <a:gd name="T43" fmla="*/ 4601 h 5359"/>
              <a:gd name="T44" fmla="*/ 4037 w 5244"/>
              <a:gd name="T45" fmla="*/ 4351 h 5359"/>
              <a:gd name="T46" fmla="*/ 4329 w 5244"/>
              <a:gd name="T47" fmla="*/ 4039 h 5359"/>
              <a:gd name="T48" fmla="*/ 4557 w 5244"/>
              <a:gd name="T49" fmla="*/ 3675 h 5359"/>
              <a:gd name="T50" fmla="*/ 4713 w 5244"/>
              <a:gd name="T51" fmla="*/ 3271 h 5359"/>
              <a:gd name="T52" fmla="*/ 4787 w 5244"/>
              <a:gd name="T53" fmla="*/ 2832 h 5359"/>
              <a:gd name="T54" fmla="*/ 4773 w 5244"/>
              <a:gd name="T55" fmla="*/ 2379 h 5359"/>
              <a:gd name="T56" fmla="*/ 4669 w 5244"/>
              <a:gd name="T57" fmla="*/ 1950 h 5359"/>
              <a:gd name="T58" fmla="*/ 4488 w 5244"/>
              <a:gd name="T59" fmla="*/ 1557 h 5359"/>
              <a:gd name="T60" fmla="*/ 4237 w 5244"/>
              <a:gd name="T61" fmla="*/ 1210 h 5359"/>
              <a:gd name="T62" fmla="*/ 3926 w 5244"/>
              <a:gd name="T63" fmla="*/ 917 h 5359"/>
              <a:gd name="T64" fmla="*/ 3563 w 5244"/>
              <a:gd name="T65" fmla="*/ 689 h 5359"/>
              <a:gd name="T66" fmla="*/ 3158 w 5244"/>
              <a:gd name="T67" fmla="*/ 533 h 5359"/>
              <a:gd name="T68" fmla="*/ 2719 w 5244"/>
              <a:gd name="T69" fmla="*/ 459 h 5359"/>
              <a:gd name="T70" fmla="*/ 2274 w 5244"/>
              <a:gd name="T71" fmla="*/ 472 h 5359"/>
              <a:gd name="T72" fmla="*/ 1856 w 5244"/>
              <a:gd name="T73" fmla="*/ 569 h 5359"/>
              <a:gd name="T74" fmla="*/ 1472 w 5244"/>
              <a:gd name="T75" fmla="*/ 740 h 5359"/>
              <a:gd name="T76" fmla="*/ 1130 w 5244"/>
              <a:gd name="T77" fmla="*/ 978 h 5359"/>
              <a:gd name="T78" fmla="*/ 838 w 5244"/>
              <a:gd name="T79" fmla="*/ 1276 h 5359"/>
              <a:gd name="T80" fmla="*/ 606 w 5244"/>
              <a:gd name="T81" fmla="*/ 1624 h 5359"/>
              <a:gd name="T82" fmla="*/ 442 w 5244"/>
              <a:gd name="T83" fmla="*/ 2017 h 5359"/>
              <a:gd name="T84" fmla="*/ 97 w 5244"/>
              <a:gd name="T85" fmla="*/ 1646 h 5359"/>
              <a:gd name="T86" fmla="*/ 301 w 5244"/>
              <a:gd name="T87" fmla="*/ 1254 h 5359"/>
              <a:gd name="T88" fmla="*/ 565 w 5244"/>
              <a:gd name="T89" fmla="*/ 901 h 5359"/>
              <a:gd name="T90" fmla="*/ 890 w 5244"/>
              <a:gd name="T91" fmla="*/ 592 h 5359"/>
              <a:gd name="T92" fmla="*/ 1267 w 5244"/>
              <a:gd name="T93" fmla="*/ 337 h 5359"/>
              <a:gd name="T94" fmla="*/ 1677 w 5244"/>
              <a:gd name="T95" fmla="*/ 153 h 5359"/>
              <a:gd name="T96" fmla="*/ 2114 w 5244"/>
              <a:gd name="T97" fmla="*/ 40 h 5359"/>
              <a:gd name="T98" fmla="*/ 2568 w 5244"/>
              <a:gd name="T99" fmla="*/ 0 h 5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244" h="5359">
                <a:moveTo>
                  <a:pt x="2568" y="0"/>
                </a:moveTo>
                <a:lnTo>
                  <a:pt x="2721" y="5"/>
                </a:lnTo>
                <a:lnTo>
                  <a:pt x="2872" y="18"/>
                </a:lnTo>
                <a:lnTo>
                  <a:pt x="3020" y="38"/>
                </a:lnTo>
                <a:lnTo>
                  <a:pt x="3167" y="68"/>
                </a:lnTo>
                <a:lnTo>
                  <a:pt x="3312" y="105"/>
                </a:lnTo>
                <a:lnTo>
                  <a:pt x="3453" y="150"/>
                </a:lnTo>
                <a:lnTo>
                  <a:pt x="3593" y="204"/>
                </a:lnTo>
                <a:lnTo>
                  <a:pt x="3728" y="265"/>
                </a:lnTo>
                <a:lnTo>
                  <a:pt x="3861" y="332"/>
                </a:lnTo>
                <a:lnTo>
                  <a:pt x="3989" y="410"/>
                </a:lnTo>
                <a:lnTo>
                  <a:pt x="4114" y="492"/>
                </a:lnTo>
                <a:lnTo>
                  <a:pt x="4234" y="582"/>
                </a:lnTo>
                <a:lnTo>
                  <a:pt x="4350" y="681"/>
                </a:lnTo>
                <a:lnTo>
                  <a:pt x="4460" y="786"/>
                </a:lnTo>
                <a:lnTo>
                  <a:pt x="4566" y="896"/>
                </a:lnTo>
                <a:lnTo>
                  <a:pt x="4662" y="1013"/>
                </a:lnTo>
                <a:lnTo>
                  <a:pt x="4754" y="1133"/>
                </a:lnTo>
                <a:lnTo>
                  <a:pt x="4837" y="1258"/>
                </a:lnTo>
                <a:lnTo>
                  <a:pt x="4914" y="1386"/>
                </a:lnTo>
                <a:lnTo>
                  <a:pt x="4981" y="1517"/>
                </a:lnTo>
                <a:lnTo>
                  <a:pt x="5042" y="1654"/>
                </a:lnTo>
                <a:lnTo>
                  <a:pt x="5096" y="1793"/>
                </a:lnTo>
                <a:lnTo>
                  <a:pt x="5141" y="1935"/>
                </a:lnTo>
                <a:lnTo>
                  <a:pt x="5178" y="2079"/>
                </a:lnTo>
                <a:lnTo>
                  <a:pt x="5206" y="2227"/>
                </a:lnTo>
                <a:lnTo>
                  <a:pt x="5228" y="2375"/>
                </a:lnTo>
                <a:lnTo>
                  <a:pt x="5241" y="2527"/>
                </a:lnTo>
                <a:lnTo>
                  <a:pt x="5244" y="2679"/>
                </a:lnTo>
                <a:lnTo>
                  <a:pt x="5241" y="2832"/>
                </a:lnTo>
                <a:lnTo>
                  <a:pt x="5228" y="2983"/>
                </a:lnTo>
                <a:lnTo>
                  <a:pt x="5206" y="3133"/>
                </a:lnTo>
                <a:lnTo>
                  <a:pt x="5178" y="3279"/>
                </a:lnTo>
                <a:lnTo>
                  <a:pt x="5141" y="3424"/>
                </a:lnTo>
                <a:lnTo>
                  <a:pt x="5096" y="3565"/>
                </a:lnTo>
                <a:lnTo>
                  <a:pt x="5042" y="3705"/>
                </a:lnTo>
                <a:lnTo>
                  <a:pt x="4981" y="3841"/>
                </a:lnTo>
                <a:lnTo>
                  <a:pt x="4914" y="3973"/>
                </a:lnTo>
                <a:lnTo>
                  <a:pt x="4837" y="4103"/>
                </a:lnTo>
                <a:lnTo>
                  <a:pt x="4754" y="4226"/>
                </a:lnTo>
                <a:lnTo>
                  <a:pt x="4662" y="4348"/>
                </a:lnTo>
                <a:lnTo>
                  <a:pt x="4566" y="4463"/>
                </a:lnTo>
                <a:lnTo>
                  <a:pt x="4460" y="4573"/>
                </a:lnTo>
                <a:lnTo>
                  <a:pt x="4350" y="4678"/>
                </a:lnTo>
                <a:lnTo>
                  <a:pt x="4234" y="4777"/>
                </a:lnTo>
                <a:lnTo>
                  <a:pt x="4114" y="4867"/>
                </a:lnTo>
                <a:lnTo>
                  <a:pt x="3989" y="4951"/>
                </a:lnTo>
                <a:lnTo>
                  <a:pt x="3861" y="5027"/>
                </a:lnTo>
                <a:lnTo>
                  <a:pt x="3728" y="5096"/>
                </a:lnTo>
                <a:lnTo>
                  <a:pt x="3593" y="5156"/>
                </a:lnTo>
                <a:lnTo>
                  <a:pt x="3453" y="5209"/>
                </a:lnTo>
                <a:lnTo>
                  <a:pt x="3312" y="5253"/>
                </a:lnTo>
                <a:lnTo>
                  <a:pt x="3167" y="5291"/>
                </a:lnTo>
                <a:lnTo>
                  <a:pt x="3020" y="5321"/>
                </a:lnTo>
                <a:lnTo>
                  <a:pt x="2872" y="5340"/>
                </a:lnTo>
                <a:lnTo>
                  <a:pt x="2721" y="5354"/>
                </a:lnTo>
                <a:lnTo>
                  <a:pt x="2568" y="5359"/>
                </a:lnTo>
                <a:lnTo>
                  <a:pt x="2568" y="4907"/>
                </a:lnTo>
                <a:lnTo>
                  <a:pt x="2719" y="4900"/>
                </a:lnTo>
                <a:lnTo>
                  <a:pt x="2868" y="4885"/>
                </a:lnTo>
                <a:lnTo>
                  <a:pt x="3015" y="4861"/>
                </a:lnTo>
                <a:lnTo>
                  <a:pt x="3158" y="4826"/>
                </a:lnTo>
                <a:lnTo>
                  <a:pt x="3297" y="4783"/>
                </a:lnTo>
                <a:lnTo>
                  <a:pt x="3434" y="4731"/>
                </a:lnTo>
                <a:lnTo>
                  <a:pt x="3563" y="4670"/>
                </a:lnTo>
                <a:lnTo>
                  <a:pt x="3690" y="4601"/>
                </a:lnTo>
                <a:lnTo>
                  <a:pt x="3811" y="4525"/>
                </a:lnTo>
                <a:lnTo>
                  <a:pt x="3926" y="4441"/>
                </a:lnTo>
                <a:lnTo>
                  <a:pt x="4037" y="4351"/>
                </a:lnTo>
                <a:lnTo>
                  <a:pt x="4140" y="4252"/>
                </a:lnTo>
                <a:lnTo>
                  <a:pt x="4237" y="4149"/>
                </a:lnTo>
                <a:lnTo>
                  <a:pt x="4329" y="4039"/>
                </a:lnTo>
                <a:lnTo>
                  <a:pt x="4413" y="3924"/>
                </a:lnTo>
                <a:lnTo>
                  <a:pt x="4488" y="3802"/>
                </a:lnTo>
                <a:lnTo>
                  <a:pt x="4557" y="3675"/>
                </a:lnTo>
                <a:lnTo>
                  <a:pt x="4618" y="3546"/>
                </a:lnTo>
                <a:lnTo>
                  <a:pt x="4669" y="3409"/>
                </a:lnTo>
                <a:lnTo>
                  <a:pt x="4713" y="3271"/>
                </a:lnTo>
                <a:lnTo>
                  <a:pt x="4748" y="3128"/>
                </a:lnTo>
                <a:lnTo>
                  <a:pt x="4773" y="2982"/>
                </a:lnTo>
                <a:lnTo>
                  <a:pt x="4787" y="2832"/>
                </a:lnTo>
                <a:lnTo>
                  <a:pt x="4792" y="2679"/>
                </a:lnTo>
                <a:lnTo>
                  <a:pt x="4787" y="2527"/>
                </a:lnTo>
                <a:lnTo>
                  <a:pt x="4773" y="2379"/>
                </a:lnTo>
                <a:lnTo>
                  <a:pt x="4748" y="2231"/>
                </a:lnTo>
                <a:lnTo>
                  <a:pt x="4713" y="2088"/>
                </a:lnTo>
                <a:lnTo>
                  <a:pt x="4669" y="1950"/>
                </a:lnTo>
                <a:lnTo>
                  <a:pt x="4618" y="1813"/>
                </a:lnTo>
                <a:lnTo>
                  <a:pt x="4557" y="1683"/>
                </a:lnTo>
                <a:lnTo>
                  <a:pt x="4488" y="1557"/>
                </a:lnTo>
                <a:lnTo>
                  <a:pt x="4413" y="1435"/>
                </a:lnTo>
                <a:lnTo>
                  <a:pt x="4329" y="1320"/>
                </a:lnTo>
                <a:lnTo>
                  <a:pt x="4237" y="1210"/>
                </a:lnTo>
                <a:lnTo>
                  <a:pt x="4140" y="1106"/>
                </a:lnTo>
                <a:lnTo>
                  <a:pt x="4037" y="1008"/>
                </a:lnTo>
                <a:lnTo>
                  <a:pt x="3926" y="917"/>
                </a:lnTo>
                <a:lnTo>
                  <a:pt x="3811" y="834"/>
                </a:lnTo>
                <a:lnTo>
                  <a:pt x="3690" y="758"/>
                </a:lnTo>
                <a:lnTo>
                  <a:pt x="3563" y="689"/>
                </a:lnTo>
                <a:lnTo>
                  <a:pt x="3434" y="628"/>
                </a:lnTo>
                <a:lnTo>
                  <a:pt x="3297" y="577"/>
                </a:lnTo>
                <a:lnTo>
                  <a:pt x="3158" y="533"/>
                </a:lnTo>
                <a:lnTo>
                  <a:pt x="3015" y="498"/>
                </a:lnTo>
                <a:lnTo>
                  <a:pt x="2868" y="474"/>
                </a:lnTo>
                <a:lnTo>
                  <a:pt x="2719" y="459"/>
                </a:lnTo>
                <a:lnTo>
                  <a:pt x="2568" y="454"/>
                </a:lnTo>
                <a:lnTo>
                  <a:pt x="2420" y="459"/>
                </a:lnTo>
                <a:lnTo>
                  <a:pt x="2274" y="472"/>
                </a:lnTo>
                <a:lnTo>
                  <a:pt x="2132" y="495"/>
                </a:lnTo>
                <a:lnTo>
                  <a:pt x="1993" y="528"/>
                </a:lnTo>
                <a:lnTo>
                  <a:pt x="1856" y="569"/>
                </a:lnTo>
                <a:lnTo>
                  <a:pt x="1725" y="618"/>
                </a:lnTo>
                <a:lnTo>
                  <a:pt x="1595" y="676"/>
                </a:lnTo>
                <a:lnTo>
                  <a:pt x="1472" y="740"/>
                </a:lnTo>
                <a:lnTo>
                  <a:pt x="1352" y="812"/>
                </a:lnTo>
                <a:lnTo>
                  <a:pt x="1239" y="893"/>
                </a:lnTo>
                <a:lnTo>
                  <a:pt x="1130" y="978"/>
                </a:lnTo>
                <a:lnTo>
                  <a:pt x="1027" y="1072"/>
                </a:lnTo>
                <a:lnTo>
                  <a:pt x="930" y="1171"/>
                </a:lnTo>
                <a:lnTo>
                  <a:pt x="838" y="1276"/>
                </a:lnTo>
                <a:lnTo>
                  <a:pt x="754" y="1386"/>
                </a:lnTo>
                <a:lnTo>
                  <a:pt x="677" y="1503"/>
                </a:lnTo>
                <a:lnTo>
                  <a:pt x="606" y="1624"/>
                </a:lnTo>
                <a:lnTo>
                  <a:pt x="544" y="1751"/>
                </a:lnTo>
                <a:lnTo>
                  <a:pt x="488" y="1882"/>
                </a:lnTo>
                <a:lnTo>
                  <a:pt x="442" y="2017"/>
                </a:lnTo>
                <a:lnTo>
                  <a:pt x="0" y="1922"/>
                </a:lnTo>
                <a:lnTo>
                  <a:pt x="44" y="1782"/>
                </a:lnTo>
                <a:lnTo>
                  <a:pt x="97" y="1646"/>
                </a:lnTo>
                <a:lnTo>
                  <a:pt x="158" y="1511"/>
                </a:lnTo>
                <a:lnTo>
                  <a:pt x="225" y="1381"/>
                </a:lnTo>
                <a:lnTo>
                  <a:pt x="301" y="1254"/>
                </a:lnTo>
                <a:lnTo>
                  <a:pt x="381" y="1133"/>
                </a:lnTo>
                <a:lnTo>
                  <a:pt x="470" y="1014"/>
                </a:lnTo>
                <a:lnTo>
                  <a:pt x="565" y="901"/>
                </a:lnTo>
                <a:lnTo>
                  <a:pt x="667" y="793"/>
                </a:lnTo>
                <a:lnTo>
                  <a:pt x="775" y="691"/>
                </a:lnTo>
                <a:lnTo>
                  <a:pt x="890" y="592"/>
                </a:lnTo>
                <a:lnTo>
                  <a:pt x="1012" y="500"/>
                </a:lnTo>
                <a:lnTo>
                  <a:pt x="1137" y="414"/>
                </a:lnTo>
                <a:lnTo>
                  <a:pt x="1267" y="337"/>
                </a:lnTo>
                <a:lnTo>
                  <a:pt x="1400" y="268"/>
                </a:lnTo>
                <a:lnTo>
                  <a:pt x="1538" y="207"/>
                </a:lnTo>
                <a:lnTo>
                  <a:pt x="1677" y="153"/>
                </a:lnTo>
                <a:lnTo>
                  <a:pt x="1820" y="107"/>
                </a:lnTo>
                <a:lnTo>
                  <a:pt x="1967" y="69"/>
                </a:lnTo>
                <a:lnTo>
                  <a:pt x="2114" y="40"/>
                </a:lnTo>
                <a:lnTo>
                  <a:pt x="2264" y="18"/>
                </a:lnTo>
                <a:lnTo>
                  <a:pt x="2415" y="5"/>
                </a:lnTo>
                <a:lnTo>
                  <a:pt x="2568" y="0"/>
                </a:lnTo>
                <a:close/>
              </a:path>
            </a:pathLst>
          </a:custGeom>
          <a:solidFill>
            <a:srgbClr val="5FB7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 flipH="1">
            <a:off x="1381244" y="2441191"/>
            <a:ext cx="3099863" cy="3183833"/>
          </a:xfrm>
          <a:custGeom>
            <a:avLst/>
            <a:gdLst>
              <a:gd name="T0" fmla="*/ 1860 w 3543"/>
              <a:gd name="T1" fmla="*/ 5 h 3639"/>
              <a:gd name="T2" fmla="*/ 2122 w 3543"/>
              <a:gd name="T3" fmla="*/ 44 h 3639"/>
              <a:gd name="T4" fmla="*/ 2372 w 3543"/>
              <a:gd name="T5" fmla="*/ 120 h 3639"/>
              <a:gd name="T6" fmla="*/ 2604 w 3543"/>
              <a:gd name="T7" fmla="*/ 228 h 3639"/>
              <a:gd name="T8" fmla="*/ 2817 w 3543"/>
              <a:gd name="T9" fmla="*/ 366 h 3639"/>
              <a:gd name="T10" fmla="*/ 3010 w 3543"/>
              <a:gd name="T11" fmla="*/ 534 h 3639"/>
              <a:gd name="T12" fmla="*/ 3175 w 3543"/>
              <a:gd name="T13" fmla="*/ 725 h 3639"/>
              <a:gd name="T14" fmla="*/ 3315 w 3543"/>
              <a:gd name="T15" fmla="*/ 938 h 3639"/>
              <a:gd name="T16" fmla="*/ 3424 w 3543"/>
              <a:gd name="T17" fmla="*/ 1172 h 3639"/>
              <a:gd name="T18" fmla="*/ 3499 w 3543"/>
              <a:gd name="T19" fmla="*/ 1422 h 3639"/>
              <a:gd name="T20" fmla="*/ 3539 w 3543"/>
              <a:gd name="T21" fmla="*/ 1685 h 3639"/>
              <a:gd name="T22" fmla="*/ 3539 w 3543"/>
              <a:gd name="T23" fmla="*/ 1956 h 3639"/>
              <a:gd name="T24" fmla="*/ 3499 w 3543"/>
              <a:gd name="T25" fmla="*/ 2217 h 3639"/>
              <a:gd name="T26" fmla="*/ 3424 w 3543"/>
              <a:gd name="T27" fmla="*/ 2467 h 3639"/>
              <a:gd name="T28" fmla="*/ 3315 w 3543"/>
              <a:gd name="T29" fmla="*/ 2700 h 3639"/>
              <a:gd name="T30" fmla="*/ 3175 w 3543"/>
              <a:gd name="T31" fmla="*/ 2914 h 3639"/>
              <a:gd name="T32" fmla="*/ 3010 w 3543"/>
              <a:gd name="T33" fmla="*/ 3105 h 3639"/>
              <a:gd name="T34" fmla="*/ 2817 w 3543"/>
              <a:gd name="T35" fmla="*/ 3272 h 3639"/>
              <a:gd name="T36" fmla="*/ 2604 w 3543"/>
              <a:gd name="T37" fmla="*/ 3410 h 3639"/>
              <a:gd name="T38" fmla="*/ 2372 w 3543"/>
              <a:gd name="T39" fmla="*/ 3519 h 3639"/>
              <a:gd name="T40" fmla="*/ 2122 w 3543"/>
              <a:gd name="T41" fmla="*/ 3595 h 3639"/>
              <a:gd name="T42" fmla="*/ 1860 w 3543"/>
              <a:gd name="T43" fmla="*/ 3634 h 3639"/>
              <a:gd name="T44" fmla="*/ 1725 w 3543"/>
              <a:gd name="T45" fmla="*/ 3187 h 3639"/>
              <a:gd name="T46" fmla="*/ 1956 w 3543"/>
              <a:gd name="T47" fmla="*/ 3167 h 3639"/>
              <a:gd name="T48" fmla="*/ 2177 w 3543"/>
              <a:gd name="T49" fmla="*/ 3110 h 3639"/>
              <a:gd name="T50" fmla="*/ 2382 w 3543"/>
              <a:gd name="T51" fmla="*/ 3018 h 3639"/>
              <a:gd name="T52" fmla="*/ 2566 w 3543"/>
              <a:gd name="T53" fmla="*/ 2896 h 3639"/>
              <a:gd name="T54" fmla="*/ 2729 w 3543"/>
              <a:gd name="T55" fmla="*/ 2746 h 3639"/>
              <a:gd name="T56" fmla="*/ 2865 w 3543"/>
              <a:gd name="T57" fmla="*/ 2572 h 3639"/>
              <a:gd name="T58" fmla="*/ 2972 w 3543"/>
              <a:gd name="T59" fmla="*/ 2377 h 3639"/>
              <a:gd name="T60" fmla="*/ 3047 w 3543"/>
              <a:gd name="T61" fmla="*/ 2165 h 3639"/>
              <a:gd name="T62" fmla="*/ 3085 w 3543"/>
              <a:gd name="T63" fmla="*/ 1938 h 3639"/>
              <a:gd name="T64" fmla="*/ 3085 w 3543"/>
              <a:gd name="T65" fmla="*/ 1701 h 3639"/>
              <a:gd name="T66" fmla="*/ 3047 w 3543"/>
              <a:gd name="T67" fmla="*/ 1474 h 3639"/>
              <a:gd name="T68" fmla="*/ 2972 w 3543"/>
              <a:gd name="T69" fmla="*/ 1262 h 3639"/>
              <a:gd name="T70" fmla="*/ 2865 w 3543"/>
              <a:gd name="T71" fmla="*/ 1067 h 3639"/>
              <a:gd name="T72" fmla="*/ 2729 w 3543"/>
              <a:gd name="T73" fmla="*/ 894 h 3639"/>
              <a:gd name="T74" fmla="*/ 2566 w 3543"/>
              <a:gd name="T75" fmla="*/ 743 h 3639"/>
              <a:gd name="T76" fmla="*/ 2382 w 3543"/>
              <a:gd name="T77" fmla="*/ 621 h 3639"/>
              <a:gd name="T78" fmla="*/ 2177 w 3543"/>
              <a:gd name="T79" fmla="*/ 529 h 3639"/>
              <a:gd name="T80" fmla="*/ 1956 w 3543"/>
              <a:gd name="T81" fmla="*/ 473 h 3639"/>
              <a:gd name="T82" fmla="*/ 1725 w 3543"/>
              <a:gd name="T83" fmla="*/ 454 h 3639"/>
              <a:gd name="T84" fmla="*/ 1496 w 3543"/>
              <a:gd name="T85" fmla="*/ 472 h 3639"/>
              <a:gd name="T86" fmla="*/ 1281 w 3543"/>
              <a:gd name="T87" fmla="*/ 526 h 3639"/>
              <a:gd name="T88" fmla="*/ 1079 w 3543"/>
              <a:gd name="T89" fmla="*/ 613 h 3639"/>
              <a:gd name="T90" fmla="*/ 897 w 3543"/>
              <a:gd name="T91" fmla="*/ 731 h 3639"/>
              <a:gd name="T92" fmla="*/ 734 w 3543"/>
              <a:gd name="T93" fmla="*/ 876 h 3639"/>
              <a:gd name="T94" fmla="*/ 598 w 3543"/>
              <a:gd name="T95" fmla="*/ 1045 h 3639"/>
              <a:gd name="T96" fmla="*/ 488 w 3543"/>
              <a:gd name="T97" fmla="*/ 1236 h 3639"/>
              <a:gd name="T98" fmla="*/ 0 w 3543"/>
              <a:gd name="T99" fmla="*/ 1244 h 3639"/>
              <a:gd name="T100" fmla="*/ 93 w 3543"/>
              <a:gd name="T101" fmla="*/ 1016 h 3639"/>
              <a:gd name="T102" fmla="*/ 217 w 3543"/>
              <a:gd name="T103" fmla="*/ 804 h 3639"/>
              <a:gd name="T104" fmla="*/ 368 w 3543"/>
              <a:gd name="T105" fmla="*/ 608 h 3639"/>
              <a:gd name="T106" fmla="*/ 545 w 3543"/>
              <a:gd name="T107" fmla="*/ 434 h 3639"/>
              <a:gd name="T108" fmla="*/ 754 w 3543"/>
              <a:gd name="T109" fmla="*/ 281 h 3639"/>
              <a:gd name="T110" fmla="*/ 979 w 3543"/>
              <a:gd name="T111" fmla="*/ 161 h 3639"/>
              <a:gd name="T112" fmla="*/ 1217 w 3543"/>
              <a:gd name="T113" fmla="*/ 72 h 3639"/>
              <a:gd name="T114" fmla="*/ 1467 w 3543"/>
              <a:gd name="T115" fmla="*/ 18 h 3639"/>
              <a:gd name="T116" fmla="*/ 1725 w 3543"/>
              <a:gd name="T117" fmla="*/ 0 h 3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543" h="3639">
                <a:moveTo>
                  <a:pt x="1725" y="0"/>
                </a:moveTo>
                <a:lnTo>
                  <a:pt x="1860" y="5"/>
                </a:lnTo>
                <a:lnTo>
                  <a:pt x="1993" y="20"/>
                </a:lnTo>
                <a:lnTo>
                  <a:pt x="2122" y="44"/>
                </a:lnTo>
                <a:lnTo>
                  <a:pt x="2249" y="77"/>
                </a:lnTo>
                <a:lnTo>
                  <a:pt x="2372" y="120"/>
                </a:lnTo>
                <a:lnTo>
                  <a:pt x="2490" y="169"/>
                </a:lnTo>
                <a:lnTo>
                  <a:pt x="2604" y="228"/>
                </a:lnTo>
                <a:lnTo>
                  <a:pt x="2714" y="294"/>
                </a:lnTo>
                <a:lnTo>
                  <a:pt x="2817" y="366"/>
                </a:lnTo>
                <a:lnTo>
                  <a:pt x="2918" y="447"/>
                </a:lnTo>
                <a:lnTo>
                  <a:pt x="3010" y="534"/>
                </a:lnTo>
                <a:lnTo>
                  <a:pt x="3097" y="626"/>
                </a:lnTo>
                <a:lnTo>
                  <a:pt x="3175" y="725"/>
                </a:lnTo>
                <a:lnTo>
                  <a:pt x="3249" y="830"/>
                </a:lnTo>
                <a:lnTo>
                  <a:pt x="3315" y="938"/>
                </a:lnTo>
                <a:lnTo>
                  <a:pt x="3374" y="1053"/>
                </a:lnTo>
                <a:lnTo>
                  <a:pt x="3424" y="1172"/>
                </a:lnTo>
                <a:lnTo>
                  <a:pt x="3466" y="1295"/>
                </a:lnTo>
                <a:lnTo>
                  <a:pt x="3499" y="1422"/>
                </a:lnTo>
                <a:lnTo>
                  <a:pt x="3524" y="1552"/>
                </a:lnTo>
                <a:lnTo>
                  <a:pt x="3539" y="1685"/>
                </a:lnTo>
                <a:lnTo>
                  <a:pt x="3543" y="1819"/>
                </a:lnTo>
                <a:lnTo>
                  <a:pt x="3539" y="1956"/>
                </a:lnTo>
                <a:lnTo>
                  <a:pt x="3524" y="2087"/>
                </a:lnTo>
                <a:lnTo>
                  <a:pt x="3499" y="2217"/>
                </a:lnTo>
                <a:lnTo>
                  <a:pt x="3466" y="2344"/>
                </a:lnTo>
                <a:lnTo>
                  <a:pt x="3424" y="2467"/>
                </a:lnTo>
                <a:lnTo>
                  <a:pt x="3374" y="2585"/>
                </a:lnTo>
                <a:lnTo>
                  <a:pt x="3315" y="2700"/>
                </a:lnTo>
                <a:lnTo>
                  <a:pt x="3249" y="2809"/>
                </a:lnTo>
                <a:lnTo>
                  <a:pt x="3175" y="2914"/>
                </a:lnTo>
                <a:lnTo>
                  <a:pt x="3097" y="3013"/>
                </a:lnTo>
                <a:lnTo>
                  <a:pt x="3010" y="3105"/>
                </a:lnTo>
                <a:lnTo>
                  <a:pt x="2918" y="3192"/>
                </a:lnTo>
                <a:lnTo>
                  <a:pt x="2817" y="3272"/>
                </a:lnTo>
                <a:lnTo>
                  <a:pt x="2714" y="3345"/>
                </a:lnTo>
                <a:lnTo>
                  <a:pt x="2604" y="3410"/>
                </a:lnTo>
                <a:lnTo>
                  <a:pt x="2490" y="3470"/>
                </a:lnTo>
                <a:lnTo>
                  <a:pt x="2372" y="3519"/>
                </a:lnTo>
                <a:lnTo>
                  <a:pt x="2249" y="3562"/>
                </a:lnTo>
                <a:lnTo>
                  <a:pt x="2122" y="3595"/>
                </a:lnTo>
                <a:lnTo>
                  <a:pt x="1993" y="3619"/>
                </a:lnTo>
                <a:lnTo>
                  <a:pt x="1860" y="3634"/>
                </a:lnTo>
                <a:lnTo>
                  <a:pt x="1725" y="3639"/>
                </a:lnTo>
                <a:lnTo>
                  <a:pt x="1725" y="3187"/>
                </a:lnTo>
                <a:lnTo>
                  <a:pt x="1841" y="3182"/>
                </a:lnTo>
                <a:lnTo>
                  <a:pt x="1956" y="3167"/>
                </a:lnTo>
                <a:lnTo>
                  <a:pt x="2068" y="3143"/>
                </a:lnTo>
                <a:lnTo>
                  <a:pt x="2177" y="3110"/>
                </a:lnTo>
                <a:lnTo>
                  <a:pt x="2282" y="3067"/>
                </a:lnTo>
                <a:lnTo>
                  <a:pt x="2382" y="3018"/>
                </a:lnTo>
                <a:lnTo>
                  <a:pt x="2476" y="2960"/>
                </a:lnTo>
                <a:lnTo>
                  <a:pt x="2566" y="2896"/>
                </a:lnTo>
                <a:lnTo>
                  <a:pt x="2650" y="2824"/>
                </a:lnTo>
                <a:lnTo>
                  <a:pt x="2729" y="2746"/>
                </a:lnTo>
                <a:lnTo>
                  <a:pt x="2799" y="2661"/>
                </a:lnTo>
                <a:lnTo>
                  <a:pt x="2865" y="2572"/>
                </a:lnTo>
                <a:lnTo>
                  <a:pt x="2922" y="2477"/>
                </a:lnTo>
                <a:lnTo>
                  <a:pt x="2972" y="2377"/>
                </a:lnTo>
                <a:lnTo>
                  <a:pt x="3013" y="2273"/>
                </a:lnTo>
                <a:lnTo>
                  <a:pt x="3047" y="2165"/>
                </a:lnTo>
                <a:lnTo>
                  <a:pt x="3070" y="2053"/>
                </a:lnTo>
                <a:lnTo>
                  <a:pt x="3085" y="1938"/>
                </a:lnTo>
                <a:lnTo>
                  <a:pt x="3090" y="1819"/>
                </a:lnTo>
                <a:lnTo>
                  <a:pt x="3085" y="1701"/>
                </a:lnTo>
                <a:lnTo>
                  <a:pt x="3070" y="1586"/>
                </a:lnTo>
                <a:lnTo>
                  <a:pt x="3047" y="1474"/>
                </a:lnTo>
                <a:lnTo>
                  <a:pt x="3013" y="1367"/>
                </a:lnTo>
                <a:lnTo>
                  <a:pt x="2972" y="1262"/>
                </a:lnTo>
                <a:lnTo>
                  <a:pt x="2922" y="1162"/>
                </a:lnTo>
                <a:lnTo>
                  <a:pt x="2865" y="1067"/>
                </a:lnTo>
                <a:lnTo>
                  <a:pt x="2799" y="978"/>
                </a:lnTo>
                <a:lnTo>
                  <a:pt x="2729" y="894"/>
                </a:lnTo>
                <a:lnTo>
                  <a:pt x="2650" y="815"/>
                </a:lnTo>
                <a:lnTo>
                  <a:pt x="2566" y="743"/>
                </a:lnTo>
                <a:lnTo>
                  <a:pt x="2476" y="679"/>
                </a:lnTo>
                <a:lnTo>
                  <a:pt x="2382" y="621"/>
                </a:lnTo>
                <a:lnTo>
                  <a:pt x="2282" y="572"/>
                </a:lnTo>
                <a:lnTo>
                  <a:pt x="2177" y="529"/>
                </a:lnTo>
                <a:lnTo>
                  <a:pt x="2068" y="496"/>
                </a:lnTo>
                <a:lnTo>
                  <a:pt x="1956" y="473"/>
                </a:lnTo>
                <a:lnTo>
                  <a:pt x="1841" y="458"/>
                </a:lnTo>
                <a:lnTo>
                  <a:pt x="1725" y="454"/>
                </a:lnTo>
                <a:lnTo>
                  <a:pt x="1610" y="457"/>
                </a:lnTo>
                <a:lnTo>
                  <a:pt x="1496" y="472"/>
                </a:lnTo>
                <a:lnTo>
                  <a:pt x="1386" y="495"/>
                </a:lnTo>
                <a:lnTo>
                  <a:pt x="1281" y="526"/>
                </a:lnTo>
                <a:lnTo>
                  <a:pt x="1178" y="565"/>
                </a:lnTo>
                <a:lnTo>
                  <a:pt x="1079" y="613"/>
                </a:lnTo>
                <a:lnTo>
                  <a:pt x="986" y="669"/>
                </a:lnTo>
                <a:lnTo>
                  <a:pt x="897" y="731"/>
                </a:lnTo>
                <a:lnTo>
                  <a:pt x="813" y="800"/>
                </a:lnTo>
                <a:lnTo>
                  <a:pt x="734" y="876"/>
                </a:lnTo>
                <a:lnTo>
                  <a:pt x="662" y="958"/>
                </a:lnTo>
                <a:lnTo>
                  <a:pt x="598" y="1045"/>
                </a:lnTo>
                <a:lnTo>
                  <a:pt x="539" y="1139"/>
                </a:lnTo>
                <a:lnTo>
                  <a:pt x="488" y="1236"/>
                </a:lnTo>
                <a:lnTo>
                  <a:pt x="445" y="1339"/>
                </a:lnTo>
                <a:lnTo>
                  <a:pt x="0" y="1244"/>
                </a:lnTo>
                <a:lnTo>
                  <a:pt x="43" y="1127"/>
                </a:lnTo>
                <a:lnTo>
                  <a:pt x="93" y="1016"/>
                </a:lnTo>
                <a:lnTo>
                  <a:pt x="151" y="907"/>
                </a:lnTo>
                <a:lnTo>
                  <a:pt x="217" y="804"/>
                </a:lnTo>
                <a:lnTo>
                  <a:pt x="289" y="703"/>
                </a:lnTo>
                <a:lnTo>
                  <a:pt x="368" y="608"/>
                </a:lnTo>
                <a:lnTo>
                  <a:pt x="453" y="518"/>
                </a:lnTo>
                <a:lnTo>
                  <a:pt x="545" y="434"/>
                </a:lnTo>
                <a:lnTo>
                  <a:pt x="647" y="355"/>
                </a:lnTo>
                <a:lnTo>
                  <a:pt x="754" y="281"/>
                </a:lnTo>
                <a:lnTo>
                  <a:pt x="864" y="217"/>
                </a:lnTo>
                <a:lnTo>
                  <a:pt x="979" y="161"/>
                </a:lnTo>
                <a:lnTo>
                  <a:pt x="1096" y="112"/>
                </a:lnTo>
                <a:lnTo>
                  <a:pt x="1217" y="72"/>
                </a:lnTo>
                <a:lnTo>
                  <a:pt x="1342" y="41"/>
                </a:lnTo>
                <a:lnTo>
                  <a:pt x="1467" y="18"/>
                </a:lnTo>
                <a:lnTo>
                  <a:pt x="1595" y="5"/>
                </a:lnTo>
                <a:lnTo>
                  <a:pt x="1725" y="0"/>
                </a:lnTo>
                <a:close/>
              </a:path>
            </a:pathLst>
          </a:custGeom>
          <a:solidFill>
            <a:srgbClr val="E35A3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 flipH="1">
            <a:off x="2076613" y="3140059"/>
            <a:ext cx="1709123" cy="1786095"/>
          </a:xfrm>
          <a:custGeom>
            <a:avLst/>
            <a:gdLst>
              <a:gd name="T0" fmla="*/ 1034 w 1955"/>
              <a:gd name="T1" fmla="*/ 5 h 2041"/>
              <a:gd name="T2" fmla="*/ 1223 w 1955"/>
              <a:gd name="T3" fmla="*/ 41 h 2041"/>
              <a:gd name="T4" fmla="*/ 1397 w 1955"/>
              <a:gd name="T5" fmla="*/ 110 h 2041"/>
              <a:gd name="T6" fmla="*/ 1553 w 1955"/>
              <a:gd name="T7" fmla="*/ 208 h 2041"/>
              <a:gd name="T8" fmla="*/ 1689 w 1955"/>
              <a:gd name="T9" fmla="*/ 333 h 2041"/>
              <a:gd name="T10" fmla="*/ 1801 w 1955"/>
              <a:gd name="T11" fmla="*/ 480 h 2041"/>
              <a:gd name="T12" fmla="*/ 1885 w 1955"/>
              <a:gd name="T13" fmla="*/ 646 h 2041"/>
              <a:gd name="T14" fmla="*/ 1937 w 1955"/>
              <a:gd name="T15" fmla="*/ 826 h 2041"/>
              <a:gd name="T16" fmla="*/ 1955 w 1955"/>
              <a:gd name="T17" fmla="*/ 1020 h 2041"/>
              <a:gd name="T18" fmla="*/ 1937 w 1955"/>
              <a:gd name="T19" fmla="*/ 1214 h 2041"/>
              <a:gd name="T20" fmla="*/ 1885 w 1955"/>
              <a:gd name="T21" fmla="*/ 1395 h 2041"/>
              <a:gd name="T22" fmla="*/ 1801 w 1955"/>
              <a:gd name="T23" fmla="*/ 1561 h 2041"/>
              <a:gd name="T24" fmla="*/ 1689 w 1955"/>
              <a:gd name="T25" fmla="*/ 1707 h 2041"/>
              <a:gd name="T26" fmla="*/ 1553 w 1955"/>
              <a:gd name="T27" fmla="*/ 1832 h 2041"/>
              <a:gd name="T28" fmla="*/ 1397 w 1955"/>
              <a:gd name="T29" fmla="*/ 1931 h 2041"/>
              <a:gd name="T30" fmla="*/ 1223 w 1955"/>
              <a:gd name="T31" fmla="*/ 2000 h 2041"/>
              <a:gd name="T32" fmla="*/ 1034 w 1955"/>
              <a:gd name="T33" fmla="*/ 2036 h 2041"/>
              <a:gd name="T34" fmla="*/ 937 w 1955"/>
              <a:gd name="T35" fmla="*/ 1589 h 2041"/>
              <a:gd name="T36" fmla="*/ 1088 w 1955"/>
              <a:gd name="T37" fmla="*/ 1568 h 2041"/>
              <a:gd name="T38" fmla="*/ 1223 w 1955"/>
              <a:gd name="T39" fmla="*/ 1510 h 2041"/>
              <a:gd name="T40" fmla="*/ 1338 w 1955"/>
              <a:gd name="T41" fmla="*/ 1421 h 2041"/>
              <a:gd name="T42" fmla="*/ 1426 w 1955"/>
              <a:gd name="T43" fmla="*/ 1306 h 2041"/>
              <a:gd name="T44" fmla="*/ 1484 w 1955"/>
              <a:gd name="T45" fmla="*/ 1172 h 2041"/>
              <a:gd name="T46" fmla="*/ 1504 w 1955"/>
              <a:gd name="T47" fmla="*/ 1020 h 2041"/>
              <a:gd name="T48" fmla="*/ 1484 w 1955"/>
              <a:gd name="T49" fmla="*/ 869 h 2041"/>
              <a:gd name="T50" fmla="*/ 1426 w 1955"/>
              <a:gd name="T51" fmla="*/ 734 h 2041"/>
              <a:gd name="T52" fmla="*/ 1338 w 1955"/>
              <a:gd name="T53" fmla="*/ 619 h 2041"/>
              <a:gd name="T54" fmla="*/ 1223 w 1955"/>
              <a:gd name="T55" fmla="*/ 531 h 2041"/>
              <a:gd name="T56" fmla="*/ 1088 w 1955"/>
              <a:gd name="T57" fmla="*/ 473 h 2041"/>
              <a:gd name="T58" fmla="*/ 937 w 1955"/>
              <a:gd name="T59" fmla="*/ 453 h 2041"/>
              <a:gd name="T60" fmla="*/ 794 w 1955"/>
              <a:gd name="T61" fmla="*/ 471 h 2041"/>
              <a:gd name="T62" fmla="*/ 662 w 1955"/>
              <a:gd name="T63" fmla="*/ 524 h 2041"/>
              <a:gd name="T64" fmla="*/ 549 w 1955"/>
              <a:gd name="T65" fmla="*/ 606 h 2041"/>
              <a:gd name="T66" fmla="*/ 459 w 1955"/>
              <a:gd name="T67" fmla="*/ 713 h 2041"/>
              <a:gd name="T68" fmla="*/ 41 w 1955"/>
              <a:gd name="T69" fmla="*/ 532 h 2041"/>
              <a:gd name="T70" fmla="*/ 143 w 1955"/>
              <a:gd name="T71" fmla="*/ 381 h 2041"/>
              <a:gd name="T72" fmla="*/ 268 w 1955"/>
              <a:gd name="T73" fmla="*/ 251 h 2041"/>
              <a:gd name="T74" fmla="*/ 414 w 1955"/>
              <a:gd name="T75" fmla="*/ 144 h 2041"/>
              <a:gd name="T76" fmla="*/ 577 w 1955"/>
              <a:gd name="T77" fmla="*/ 67 h 2041"/>
              <a:gd name="T78" fmla="*/ 753 w 1955"/>
              <a:gd name="T79" fmla="*/ 18 h 2041"/>
              <a:gd name="T80" fmla="*/ 937 w 1955"/>
              <a:gd name="T81" fmla="*/ 0 h 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5" h="2041">
                <a:moveTo>
                  <a:pt x="937" y="0"/>
                </a:moveTo>
                <a:lnTo>
                  <a:pt x="1034" y="5"/>
                </a:lnTo>
                <a:lnTo>
                  <a:pt x="1131" y="19"/>
                </a:lnTo>
                <a:lnTo>
                  <a:pt x="1223" y="41"/>
                </a:lnTo>
                <a:lnTo>
                  <a:pt x="1311" y="72"/>
                </a:lnTo>
                <a:lnTo>
                  <a:pt x="1397" y="110"/>
                </a:lnTo>
                <a:lnTo>
                  <a:pt x="1477" y="156"/>
                </a:lnTo>
                <a:lnTo>
                  <a:pt x="1553" y="208"/>
                </a:lnTo>
                <a:lnTo>
                  <a:pt x="1624" y="268"/>
                </a:lnTo>
                <a:lnTo>
                  <a:pt x="1689" y="333"/>
                </a:lnTo>
                <a:lnTo>
                  <a:pt x="1748" y="404"/>
                </a:lnTo>
                <a:lnTo>
                  <a:pt x="1801" y="480"/>
                </a:lnTo>
                <a:lnTo>
                  <a:pt x="1847" y="560"/>
                </a:lnTo>
                <a:lnTo>
                  <a:pt x="1885" y="646"/>
                </a:lnTo>
                <a:lnTo>
                  <a:pt x="1916" y="734"/>
                </a:lnTo>
                <a:lnTo>
                  <a:pt x="1937" y="826"/>
                </a:lnTo>
                <a:lnTo>
                  <a:pt x="1952" y="922"/>
                </a:lnTo>
                <a:lnTo>
                  <a:pt x="1955" y="1020"/>
                </a:lnTo>
                <a:lnTo>
                  <a:pt x="1952" y="1119"/>
                </a:lnTo>
                <a:lnTo>
                  <a:pt x="1937" y="1214"/>
                </a:lnTo>
                <a:lnTo>
                  <a:pt x="1916" y="1306"/>
                </a:lnTo>
                <a:lnTo>
                  <a:pt x="1885" y="1395"/>
                </a:lnTo>
                <a:lnTo>
                  <a:pt x="1847" y="1481"/>
                </a:lnTo>
                <a:lnTo>
                  <a:pt x="1801" y="1561"/>
                </a:lnTo>
                <a:lnTo>
                  <a:pt x="1748" y="1637"/>
                </a:lnTo>
                <a:lnTo>
                  <a:pt x="1689" y="1707"/>
                </a:lnTo>
                <a:lnTo>
                  <a:pt x="1624" y="1773"/>
                </a:lnTo>
                <a:lnTo>
                  <a:pt x="1553" y="1832"/>
                </a:lnTo>
                <a:lnTo>
                  <a:pt x="1477" y="1885"/>
                </a:lnTo>
                <a:lnTo>
                  <a:pt x="1397" y="1931"/>
                </a:lnTo>
                <a:lnTo>
                  <a:pt x="1311" y="1969"/>
                </a:lnTo>
                <a:lnTo>
                  <a:pt x="1223" y="2000"/>
                </a:lnTo>
                <a:lnTo>
                  <a:pt x="1131" y="2023"/>
                </a:lnTo>
                <a:lnTo>
                  <a:pt x="1034" y="2036"/>
                </a:lnTo>
                <a:lnTo>
                  <a:pt x="937" y="2041"/>
                </a:lnTo>
                <a:lnTo>
                  <a:pt x="937" y="1589"/>
                </a:lnTo>
                <a:lnTo>
                  <a:pt x="1014" y="1583"/>
                </a:lnTo>
                <a:lnTo>
                  <a:pt x="1088" y="1568"/>
                </a:lnTo>
                <a:lnTo>
                  <a:pt x="1157" y="1543"/>
                </a:lnTo>
                <a:lnTo>
                  <a:pt x="1223" y="1510"/>
                </a:lnTo>
                <a:lnTo>
                  <a:pt x="1283" y="1469"/>
                </a:lnTo>
                <a:lnTo>
                  <a:pt x="1338" y="1421"/>
                </a:lnTo>
                <a:lnTo>
                  <a:pt x="1385" y="1367"/>
                </a:lnTo>
                <a:lnTo>
                  <a:pt x="1426" y="1306"/>
                </a:lnTo>
                <a:lnTo>
                  <a:pt x="1459" y="1241"/>
                </a:lnTo>
                <a:lnTo>
                  <a:pt x="1484" y="1172"/>
                </a:lnTo>
                <a:lnTo>
                  <a:pt x="1499" y="1098"/>
                </a:lnTo>
                <a:lnTo>
                  <a:pt x="1504" y="1020"/>
                </a:lnTo>
                <a:lnTo>
                  <a:pt x="1499" y="943"/>
                </a:lnTo>
                <a:lnTo>
                  <a:pt x="1484" y="869"/>
                </a:lnTo>
                <a:lnTo>
                  <a:pt x="1459" y="800"/>
                </a:lnTo>
                <a:lnTo>
                  <a:pt x="1426" y="734"/>
                </a:lnTo>
                <a:lnTo>
                  <a:pt x="1385" y="674"/>
                </a:lnTo>
                <a:lnTo>
                  <a:pt x="1338" y="619"/>
                </a:lnTo>
                <a:lnTo>
                  <a:pt x="1283" y="572"/>
                </a:lnTo>
                <a:lnTo>
                  <a:pt x="1223" y="531"/>
                </a:lnTo>
                <a:lnTo>
                  <a:pt x="1157" y="498"/>
                </a:lnTo>
                <a:lnTo>
                  <a:pt x="1088" y="473"/>
                </a:lnTo>
                <a:lnTo>
                  <a:pt x="1014" y="458"/>
                </a:lnTo>
                <a:lnTo>
                  <a:pt x="937" y="453"/>
                </a:lnTo>
                <a:lnTo>
                  <a:pt x="865" y="457"/>
                </a:lnTo>
                <a:lnTo>
                  <a:pt x="794" y="471"/>
                </a:lnTo>
                <a:lnTo>
                  <a:pt x="727" y="493"/>
                </a:lnTo>
                <a:lnTo>
                  <a:pt x="662" y="524"/>
                </a:lnTo>
                <a:lnTo>
                  <a:pt x="603" y="560"/>
                </a:lnTo>
                <a:lnTo>
                  <a:pt x="549" y="606"/>
                </a:lnTo>
                <a:lnTo>
                  <a:pt x="501" y="657"/>
                </a:lnTo>
                <a:lnTo>
                  <a:pt x="459" y="713"/>
                </a:lnTo>
                <a:lnTo>
                  <a:pt x="0" y="614"/>
                </a:lnTo>
                <a:lnTo>
                  <a:pt x="41" y="532"/>
                </a:lnTo>
                <a:lnTo>
                  <a:pt x="89" y="453"/>
                </a:lnTo>
                <a:lnTo>
                  <a:pt x="143" y="381"/>
                </a:lnTo>
                <a:lnTo>
                  <a:pt x="202" y="312"/>
                </a:lnTo>
                <a:lnTo>
                  <a:pt x="268" y="251"/>
                </a:lnTo>
                <a:lnTo>
                  <a:pt x="339" y="195"/>
                </a:lnTo>
                <a:lnTo>
                  <a:pt x="414" y="144"/>
                </a:lnTo>
                <a:lnTo>
                  <a:pt x="493" y="102"/>
                </a:lnTo>
                <a:lnTo>
                  <a:pt x="577" y="67"/>
                </a:lnTo>
                <a:lnTo>
                  <a:pt x="662" y="38"/>
                </a:lnTo>
                <a:lnTo>
                  <a:pt x="753" y="18"/>
                </a:lnTo>
                <a:lnTo>
                  <a:pt x="843" y="5"/>
                </a:lnTo>
                <a:lnTo>
                  <a:pt x="937" y="0"/>
                </a:lnTo>
                <a:close/>
              </a:path>
            </a:pathLst>
          </a:custGeom>
          <a:solidFill>
            <a:srgbClr val="3081A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Freeform 14"/>
          <p:cNvSpPr>
            <a:spLocks/>
          </p:cNvSpPr>
          <p:nvPr/>
        </p:nvSpPr>
        <p:spPr bwMode="auto">
          <a:xfrm flipH="1">
            <a:off x="3309910" y="4452078"/>
            <a:ext cx="475826" cy="474076"/>
          </a:xfrm>
          <a:custGeom>
            <a:avLst/>
            <a:gdLst>
              <a:gd name="T0" fmla="*/ 273 w 544"/>
              <a:gd name="T1" fmla="*/ 0 h 542"/>
              <a:gd name="T2" fmla="*/ 321 w 544"/>
              <a:gd name="T3" fmla="*/ 5 h 542"/>
              <a:gd name="T4" fmla="*/ 367 w 544"/>
              <a:gd name="T5" fmla="*/ 17 h 542"/>
              <a:gd name="T6" fmla="*/ 409 w 544"/>
              <a:gd name="T7" fmla="*/ 38 h 542"/>
              <a:gd name="T8" fmla="*/ 447 w 544"/>
              <a:gd name="T9" fmla="*/ 64 h 542"/>
              <a:gd name="T10" fmla="*/ 480 w 544"/>
              <a:gd name="T11" fmla="*/ 97 h 542"/>
              <a:gd name="T12" fmla="*/ 506 w 544"/>
              <a:gd name="T13" fmla="*/ 135 h 542"/>
              <a:gd name="T14" fmla="*/ 526 w 544"/>
              <a:gd name="T15" fmla="*/ 176 h 542"/>
              <a:gd name="T16" fmla="*/ 539 w 544"/>
              <a:gd name="T17" fmla="*/ 222 h 542"/>
              <a:gd name="T18" fmla="*/ 544 w 544"/>
              <a:gd name="T19" fmla="*/ 271 h 542"/>
              <a:gd name="T20" fmla="*/ 539 w 544"/>
              <a:gd name="T21" fmla="*/ 321 h 542"/>
              <a:gd name="T22" fmla="*/ 526 w 544"/>
              <a:gd name="T23" fmla="*/ 367 h 542"/>
              <a:gd name="T24" fmla="*/ 506 w 544"/>
              <a:gd name="T25" fmla="*/ 408 h 542"/>
              <a:gd name="T26" fmla="*/ 480 w 544"/>
              <a:gd name="T27" fmla="*/ 447 h 542"/>
              <a:gd name="T28" fmla="*/ 447 w 544"/>
              <a:gd name="T29" fmla="*/ 478 h 542"/>
              <a:gd name="T30" fmla="*/ 409 w 544"/>
              <a:gd name="T31" fmla="*/ 506 h 542"/>
              <a:gd name="T32" fmla="*/ 367 w 544"/>
              <a:gd name="T33" fmla="*/ 526 h 542"/>
              <a:gd name="T34" fmla="*/ 321 w 544"/>
              <a:gd name="T35" fmla="*/ 539 h 542"/>
              <a:gd name="T36" fmla="*/ 273 w 544"/>
              <a:gd name="T37" fmla="*/ 542 h 542"/>
              <a:gd name="T38" fmla="*/ 224 w 544"/>
              <a:gd name="T39" fmla="*/ 539 h 542"/>
              <a:gd name="T40" fmla="*/ 178 w 544"/>
              <a:gd name="T41" fmla="*/ 526 h 542"/>
              <a:gd name="T42" fmla="*/ 135 w 544"/>
              <a:gd name="T43" fmla="*/ 506 h 542"/>
              <a:gd name="T44" fmla="*/ 97 w 544"/>
              <a:gd name="T45" fmla="*/ 478 h 542"/>
              <a:gd name="T46" fmla="*/ 64 w 544"/>
              <a:gd name="T47" fmla="*/ 447 h 542"/>
              <a:gd name="T48" fmla="*/ 38 w 544"/>
              <a:gd name="T49" fmla="*/ 408 h 542"/>
              <a:gd name="T50" fmla="*/ 18 w 544"/>
              <a:gd name="T51" fmla="*/ 367 h 542"/>
              <a:gd name="T52" fmla="*/ 5 w 544"/>
              <a:gd name="T53" fmla="*/ 321 h 542"/>
              <a:gd name="T54" fmla="*/ 0 w 544"/>
              <a:gd name="T55" fmla="*/ 271 h 542"/>
              <a:gd name="T56" fmla="*/ 5 w 544"/>
              <a:gd name="T57" fmla="*/ 222 h 542"/>
              <a:gd name="T58" fmla="*/ 18 w 544"/>
              <a:gd name="T59" fmla="*/ 176 h 542"/>
              <a:gd name="T60" fmla="*/ 38 w 544"/>
              <a:gd name="T61" fmla="*/ 135 h 542"/>
              <a:gd name="T62" fmla="*/ 64 w 544"/>
              <a:gd name="T63" fmla="*/ 97 h 542"/>
              <a:gd name="T64" fmla="*/ 97 w 544"/>
              <a:gd name="T65" fmla="*/ 64 h 542"/>
              <a:gd name="T66" fmla="*/ 135 w 544"/>
              <a:gd name="T67" fmla="*/ 38 h 542"/>
              <a:gd name="T68" fmla="*/ 178 w 544"/>
              <a:gd name="T69" fmla="*/ 17 h 542"/>
              <a:gd name="T70" fmla="*/ 224 w 544"/>
              <a:gd name="T71" fmla="*/ 5 h 542"/>
              <a:gd name="T72" fmla="*/ 273 w 544"/>
              <a:gd name="T73" fmla="*/ 0 h 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542">
                <a:moveTo>
                  <a:pt x="273" y="0"/>
                </a:moveTo>
                <a:lnTo>
                  <a:pt x="321" y="5"/>
                </a:lnTo>
                <a:lnTo>
                  <a:pt x="367" y="17"/>
                </a:lnTo>
                <a:lnTo>
                  <a:pt x="409" y="38"/>
                </a:lnTo>
                <a:lnTo>
                  <a:pt x="447" y="64"/>
                </a:lnTo>
                <a:lnTo>
                  <a:pt x="480" y="97"/>
                </a:lnTo>
                <a:lnTo>
                  <a:pt x="506" y="135"/>
                </a:lnTo>
                <a:lnTo>
                  <a:pt x="526" y="176"/>
                </a:lnTo>
                <a:lnTo>
                  <a:pt x="539" y="222"/>
                </a:lnTo>
                <a:lnTo>
                  <a:pt x="544" y="271"/>
                </a:lnTo>
                <a:lnTo>
                  <a:pt x="539" y="321"/>
                </a:lnTo>
                <a:lnTo>
                  <a:pt x="526" y="367"/>
                </a:lnTo>
                <a:lnTo>
                  <a:pt x="506" y="408"/>
                </a:lnTo>
                <a:lnTo>
                  <a:pt x="480" y="447"/>
                </a:lnTo>
                <a:lnTo>
                  <a:pt x="447" y="478"/>
                </a:lnTo>
                <a:lnTo>
                  <a:pt x="409" y="506"/>
                </a:lnTo>
                <a:lnTo>
                  <a:pt x="367" y="526"/>
                </a:lnTo>
                <a:lnTo>
                  <a:pt x="321" y="539"/>
                </a:lnTo>
                <a:lnTo>
                  <a:pt x="273" y="542"/>
                </a:lnTo>
                <a:lnTo>
                  <a:pt x="224" y="539"/>
                </a:lnTo>
                <a:lnTo>
                  <a:pt x="178" y="526"/>
                </a:lnTo>
                <a:lnTo>
                  <a:pt x="135" y="506"/>
                </a:lnTo>
                <a:lnTo>
                  <a:pt x="97" y="478"/>
                </a:lnTo>
                <a:lnTo>
                  <a:pt x="64" y="447"/>
                </a:lnTo>
                <a:lnTo>
                  <a:pt x="38" y="408"/>
                </a:lnTo>
                <a:lnTo>
                  <a:pt x="18" y="367"/>
                </a:lnTo>
                <a:lnTo>
                  <a:pt x="5" y="321"/>
                </a:lnTo>
                <a:lnTo>
                  <a:pt x="0" y="271"/>
                </a:lnTo>
                <a:lnTo>
                  <a:pt x="5" y="222"/>
                </a:lnTo>
                <a:lnTo>
                  <a:pt x="18" y="176"/>
                </a:lnTo>
                <a:lnTo>
                  <a:pt x="38" y="135"/>
                </a:lnTo>
                <a:lnTo>
                  <a:pt x="64" y="97"/>
                </a:lnTo>
                <a:lnTo>
                  <a:pt x="97" y="64"/>
                </a:lnTo>
                <a:lnTo>
                  <a:pt x="135" y="38"/>
                </a:lnTo>
                <a:lnTo>
                  <a:pt x="178" y="17"/>
                </a:lnTo>
                <a:lnTo>
                  <a:pt x="224" y="5"/>
                </a:lnTo>
                <a:lnTo>
                  <a:pt x="273" y="0"/>
                </a:lnTo>
                <a:close/>
              </a:path>
            </a:pathLst>
          </a:custGeom>
          <a:solidFill>
            <a:srgbClr val="3081A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 15"/>
          <p:cNvSpPr>
            <a:spLocks/>
          </p:cNvSpPr>
          <p:nvPr/>
        </p:nvSpPr>
        <p:spPr bwMode="auto">
          <a:xfrm flipH="1">
            <a:off x="3309910" y="5150946"/>
            <a:ext cx="475826" cy="474076"/>
          </a:xfrm>
          <a:custGeom>
            <a:avLst/>
            <a:gdLst>
              <a:gd name="T0" fmla="*/ 273 w 544"/>
              <a:gd name="T1" fmla="*/ 0 h 543"/>
              <a:gd name="T2" fmla="*/ 321 w 544"/>
              <a:gd name="T3" fmla="*/ 3 h 543"/>
              <a:gd name="T4" fmla="*/ 367 w 544"/>
              <a:gd name="T5" fmla="*/ 17 h 543"/>
              <a:gd name="T6" fmla="*/ 409 w 544"/>
              <a:gd name="T7" fmla="*/ 36 h 543"/>
              <a:gd name="T8" fmla="*/ 447 w 544"/>
              <a:gd name="T9" fmla="*/ 63 h 543"/>
              <a:gd name="T10" fmla="*/ 480 w 544"/>
              <a:gd name="T11" fmla="*/ 95 h 543"/>
              <a:gd name="T12" fmla="*/ 506 w 544"/>
              <a:gd name="T13" fmla="*/ 133 h 543"/>
              <a:gd name="T14" fmla="*/ 526 w 544"/>
              <a:gd name="T15" fmla="*/ 176 h 543"/>
              <a:gd name="T16" fmla="*/ 539 w 544"/>
              <a:gd name="T17" fmla="*/ 222 h 543"/>
              <a:gd name="T18" fmla="*/ 544 w 544"/>
              <a:gd name="T19" fmla="*/ 271 h 543"/>
              <a:gd name="T20" fmla="*/ 539 w 544"/>
              <a:gd name="T21" fmla="*/ 319 h 543"/>
              <a:gd name="T22" fmla="*/ 526 w 544"/>
              <a:gd name="T23" fmla="*/ 365 h 543"/>
              <a:gd name="T24" fmla="*/ 506 w 544"/>
              <a:gd name="T25" fmla="*/ 408 h 543"/>
              <a:gd name="T26" fmla="*/ 480 w 544"/>
              <a:gd name="T27" fmla="*/ 446 h 543"/>
              <a:gd name="T28" fmla="*/ 447 w 544"/>
              <a:gd name="T29" fmla="*/ 478 h 543"/>
              <a:gd name="T30" fmla="*/ 409 w 544"/>
              <a:gd name="T31" fmla="*/ 505 h 543"/>
              <a:gd name="T32" fmla="*/ 367 w 544"/>
              <a:gd name="T33" fmla="*/ 526 h 543"/>
              <a:gd name="T34" fmla="*/ 321 w 544"/>
              <a:gd name="T35" fmla="*/ 538 h 543"/>
              <a:gd name="T36" fmla="*/ 273 w 544"/>
              <a:gd name="T37" fmla="*/ 543 h 543"/>
              <a:gd name="T38" fmla="*/ 224 w 544"/>
              <a:gd name="T39" fmla="*/ 538 h 543"/>
              <a:gd name="T40" fmla="*/ 178 w 544"/>
              <a:gd name="T41" fmla="*/ 526 h 543"/>
              <a:gd name="T42" fmla="*/ 135 w 544"/>
              <a:gd name="T43" fmla="*/ 505 h 543"/>
              <a:gd name="T44" fmla="*/ 97 w 544"/>
              <a:gd name="T45" fmla="*/ 478 h 543"/>
              <a:gd name="T46" fmla="*/ 64 w 544"/>
              <a:gd name="T47" fmla="*/ 446 h 543"/>
              <a:gd name="T48" fmla="*/ 38 w 544"/>
              <a:gd name="T49" fmla="*/ 408 h 543"/>
              <a:gd name="T50" fmla="*/ 18 w 544"/>
              <a:gd name="T51" fmla="*/ 365 h 543"/>
              <a:gd name="T52" fmla="*/ 5 w 544"/>
              <a:gd name="T53" fmla="*/ 319 h 543"/>
              <a:gd name="T54" fmla="*/ 0 w 544"/>
              <a:gd name="T55" fmla="*/ 271 h 543"/>
              <a:gd name="T56" fmla="*/ 5 w 544"/>
              <a:gd name="T57" fmla="*/ 222 h 543"/>
              <a:gd name="T58" fmla="*/ 18 w 544"/>
              <a:gd name="T59" fmla="*/ 176 h 543"/>
              <a:gd name="T60" fmla="*/ 38 w 544"/>
              <a:gd name="T61" fmla="*/ 133 h 543"/>
              <a:gd name="T62" fmla="*/ 64 w 544"/>
              <a:gd name="T63" fmla="*/ 95 h 543"/>
              <a:gd name="T64" fmla="*/ 97 w 544"/>
              <a:gd name="T65" fmla="*/ 63 h 543"/>
              <a:gd name="T66" fmla="*/ 135 w 544"/>
              <a:gd name="T67" fmla="*/ 36 h 543"/>
              <a:gd name="T68" fmla="*/ 178 w 544"/>
              <a:gd name="T69" fmla="*/ 17 h 543"/>
              <a:gd name="T70" fmla="*/ 224 w 544"/>
              <a:gd name="T71" fmla="*/ 3 h 543"/>
              <a:gd name="T72" fmla="*/ 273 w 544"/>
              <a:gd name="T73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543">
                <a:moveTo>
                  <a:pt x="273" y="0"/>
                </a:moveTo>
                <a:lnTo>
                  <a:pt x="321" y="3"/>
                </a:lnTo>
                <a:lnTo>
                  <a:pt x="367" y="17"/>
                </a:lnTo>
                <a:lnTo>
                  <a:pt x="409" y="36"/>
                </a:lnTo>
                <a:lnTo>
                  <a:pt x="447" y="63"/>
                </a:lnTo>
                <a:lnTo>
                  <a:pt x="480" y="95"/>
                </a:lnTo>
                <a:lnTo>
                  <a:pt x="506" y="133"/>
                </a:lnTo>
                <a:lnTo>
                  <a:pt x="526" y="176"/>
                </a:lnTo>
                <a:lnTo>
                  <a:pt x="539" y="222"/>
                </a:lnTo>
                <a:lnTo>
                  <a:pt x="544" y="271"/>
                </a:lnTo>
                <a:lnTo>
                  <a:pt x="539" y="319"/>
                </a:lnTo>
                <a:lnTo>
                  <a:pt x="526" y="365"/>
                </a:lnTo>
                <a:lnTo>
                  <a:pt x="506" y="408"/>
                </a:lnTo>
                <a:lnTo>
                  <a:pt x="480" y="446"/>
                </a:lnTo>
                <a:lnTo>
                  <a:pt x="447" y="478"/>
                </a:lnTo>
                <a:lnTo>
                  <a:pt x="409" y="505"/>
                </a:lnTo>
                <a:lnTo>
                  <a:pt x="367" y="526"/>
                </a:lnTo>
                <a:lnTo>
                  <a:pt x="321" y="538"/>
                </a:lnTo>
                <a:lnTo>
                  <a:pt x="273" y="543"/>
                </a:lnTo>
                <a:lnTo>
                  <a:pt x="224" y="538"/>
                </a:lnTo>
                <a:lnTo>
                  <a:pt x="178" y="526"/>
                </a:lnTo>
                <a:lnTo>
                  <a:pt x="135" y="505"/>
                </a:lnTo>
                <a:lnTo>
                  <a:pt x="97" y="478"/>
                </a:lnTo>
                <a:lnTo>
                  <a:pt x="64" y="446"/>
                </a:lnTo>
                <a:lnTo>
                  <a:pt x="38" y="408"/>
                </a:lnTo>
                <a:lnTo>
                  <a:pt x="18" y="365"/>
                </a:lnTo>
                <a:lnTo>
                  <a:pt x="5" y="319"/>
                </a:lnTo>
                <a:lnTo>
                  <a:pt x="0" y="271"/>
                </a:lnTo>
                <a:lnTo>
                  <a:pt x="5" y="222"/>
                </a:lnTo>
                <a:lnTo>
                  <a:pt x="18" y="176"/>
                </a:lnTo>
                <a:lnTo>
                  <a:pt x="38" y="133"/>
                </a:lnTo>
                <a:lnTo>
                  <a:pt x="64" y="95"/>
                </a:lnTo>
                <a:lnTo>
                  <a:pt x="97" y="63"/>
                </a:lnTo>
                <a:lnTo>
                  <a:pt x="135" y="36"/>
                </a:lnTo>
                <a:lnTo>
                  <a:pt x="178" y="17"/>
                </a:lnTo>
                <a:lnTo>
                  <a:pt x="224" y="3"/>
                </a:lnTo>
                <a:lnTo>
                  <a:pt x="273" y="0"/>
                </a:lnTo>
                <a:close/>
              </a:path>
            </a:pathLst>
          </a:custGeom>
          <a:solidFill>
            <a:srgbClr val="E35A3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 flipH="1">
            <a:off x="3309910" y="5914817"/>
            <a:ext cx="475826" cy="474074"/>
          </a:xfrm>
          <a:custGeom>
            <a:avLst/>
            <a:gdLst>
              <a:gd name="T0" fmla="*/ 273 w 544"/>
              <a:gd name="T1" fmla="*/ 0 h 542"/>
              <a:gd name="T2" fmla="*/ 321 w 544"/>
              <a:gd name="T3" fmla="*/ 4 h 542"/>
              <a:gd name="T4" fmla="*/ 367 w 544"/>
              <a:gd name="T5" fmla="*/ 16 h 542"/>
              <a:gd name="T6" fmla="*/ 409 w 544"/>
              <a:gd name="T7" fmla="*/ 37 h 542"/>
              <a:gd name="T8" fmla="*/ 447 w 544"/>
              <a:gd name="T9" fmla="*/ 64 h 542"/>
              <a:gd name="T10" fmla="*/ 480 w 544"/>
              <a:gd name="T11" fmla="*/ 96 h 542"/>
              <a:gd name="T12" fmla="*/ 506 w 544"/>
              <a:gd name="T13" fmla="*/ 134 h 542"/>
              <a:gd name="T14" fmla="*/ 526 w 544"/>
              <a:gd name="T15" fmla="*/ 177 h 542"/>
              <a:gd name="T16" fmla="*/ 539 w 544"/>
              <a:gd name="T17" fmla="*/ 221 h 542"/>
              <a:gd name="T18" fmla="*/ 544 w 544"/>
              <a:gd name="T19" fmla="*/ 271 h 542"/>
              <a:gd name="T20" fmla="*/ 539 w 544"/>
              <a:gd name="T21" fmla="*/ 320 h 542"/>
              <a:gd name="T22" fmla="*/ 526 w 544"/>
              <a:gd name="T23" fmla="*/ 366 h 542"/>
              <a:gd name="T24" fmla="*/ 506 w 544"/>
              <a:gd name="T25" fmla="*/ 407 h 542"/>
              <a:gd name="T26" fmla="*/ 480 w 544"/>
              <a:gd name="T27" fmla="*/ 447 h 542"/>
              <a:gd name="T28" fmla="*/ 447 w 544"/>
              <a:gd name="T29" fmla="*/ 478 h 542"/>
              <a:gd name="T30" fmla="*/ 409 w 544"/>
              <a:gd name="T31" fmla="*/ 506 h 542"/>
              <a:gd name="T32" fmla="*/ 367 w 544"/>
              <a:gd name="T33" fmla="*/ 525 h 542"/>
              <a:gd name="T34" fmla="*/ 321 w 544"/>
              <a:gd name="T35" fmla="*/ 539 h 542"/>
              <a:gd name="T36" fmla="*/ 273 w 544"/>
              <a:gd name="T37" fmla="*/ 542 h 542"/>
              <a:gd name="T38" fmla="*/ 224 w 544"/>
              <a:gd name="T39" fmla="*/ 539 h 542"/>
              <a:gd name="T40" fmla="*/ 178 w 544"/>
              <a:gd name="T41" fmla="*/ 525 h 542"/>
              <a:gd name="T42" fmla="*/ 135 w 544"/>
              <a:gd name="T43" fmla="*/ 506 h 542"/>
              <a:gd name="T44" fmla="*/ 97 w 544"/>
              <a:gd name="T45" fmla="*/ 478 h 542"/>
              <a:gd name="T46" fmla="*/ 64 w 544"/>
              <a:gd name="T47" fmla="*/ 447 h 542"/>
              <a:gd name="T48" fmla="*/ 38 w 544"/>
              <a:gd name="T49" fmla="*/ 407 h 542"/>
              <a:gd name="T50" fmla="*/ 18 w 544"/>
              <a:gd name="T51" fmla="*/ 366 h 542"/>
              <a:gd name="T52" fmla="*/ 5 w 544"/>
              <a:gd name="T53" fmla="*/ 320 h 542"/>
              <a:gd name="T54" fmla="*/ 0 w 544"/>
              <a:gd name="T55" fmla="*/ 271 h 542"/>
              <a:gd name="T56" fmla="*/ 5 w 544"/>
              <a:gd name="T57" fmla="*/ 221 h 542"/>
              <a:gd name="T58" fmla="*/ 18 w 544"/>
              <a:gd name="T59" fmla="*/ 177 h 542"/>
              <a:gd name="T60" fmla="*/ 38 w 544"/>
              <a:gd name="T61" fmla="*/ 134 h 542"/>
              <a:gd name="T62" fmla="*/ 64 w 544"/>
              <a:gd name="T63" fmla="*/ 96 h 542"/>
              <a:gd name="T64" fmla="*/ 97 w 544"/>
              <a:gd name="T65" fmla="*/ 64 h 542"/>
              <a:gd name="T66" fmla="*/ 135 w 544"/>
              <a:gd name="T67" fmla="*/ 37 h 542"/>
              <a:gd name="T68" fmla="*/ 178 w 544"/>
              <a:gd name="T69" fmla="*/ 16 h 542"/>
              <a:gd name="T70" fmla="*/ 224 w 544"/>
              <a:gd name="T71" fmla="*/ 4 h 542"/>
              <a:gd name="T72" fmla="*/ 273 w 544"/>
              <a:gd name="T73" fmla="*/ 0 h 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4" h="542">
                <a:moveTo>
                  <a:pt x="273" y="0"/>
                </a:moveTo>
                <a:lnTo>
                  <a:pt x="321" y="4"/>
                </a:lnTo>
                <a:lnTo>
                  <a:pt x="367" y="16"/>
                </a:lnTo>
                <a:lnTo>
                  <a:pt x="409" y="37"/>
                </a:lnTo>
                <a:lnTo>
                  <a:pt x="447" y="64"/>
                </a:lnTo>
                <a:lnTo>
                  <a:pt x="480" y="96"/>
                </a:lnTo>
                <a:lnTo>
                  <a:pt x="506" y="134"/>
                </a:lnTo>
                <a:lnTo>
                  <a:pt x="526" y="177"/>
                </a:lnTo>
                <a:lnTo>
                  <a:pt x="539" y="221"/>
                </a:lnTo>
                <a:lnTo>
                  <a:pt x="544" y="271"/>
                </a:lnTo>
                <a:lnTo>
                  <a:pt x="539" y="320"/>
                </a:lnTo>
                <a:lnTo>
                  <a:pt x="526" y="366"/>
                </a:lnTo>
                <a:lnTo>
                  <a:pt x="506" y="407"/>
                </a:lnTo>
                <a:lnTo>
                  <a:pt x="480" y="447"/>
                </a:lnTo>
                <a:lnTo>
                  <a:pt x="447" y="478"/>
                </a:lnTo>
                <a:lnTo>
                  <a:pt x="409" y="506"/>
                </a:lnTo>
                <a:lnTo>
                  <a:pt x="367" y="525"/>
                </a:lnTo>
                <a:lnTo>
                  <a:pt x="321" y="539"/>
                </a:lnTo>
                <a:lnTo>
                  <a:pt x="273" y="542"/>
                </a:lnTo>
                <a:lnTo>
                  <a:pt x="224" y="539"/>
                </a:lnTo>
                <a:lnTo>
                  <a:pt x="178" y="525"/>
                </a:lnTo>
                <a:lnTo>
                  <a:pt x="135" y="506"/>
                </a:lnTo>
                <a:lnTo>
                  <a:pt x="97" y="478"/>
                </a:lnTo>
                <a:lnTo>
                  <a:pt x="64" y="447"/>
                </a:lnTo>
                <a:lnTo>
                  <a:pt x="38" y="407"/>
                </a:lnTo>
                <a:lnTo>
                  <a:pt x="18" y="366"/>
                </a:lnTo>
                <a:lnTo>
                  <a:pt x="5" y="320"/>
                </a:lnTo>
                <a:lnTo>
                  <a:pt x="0" y="271"/>
                </a:lnTo>
                <a:lnTo>
                  <a:pt x="5" y="221"/>
                </a:lnTo>
                <a:lnTo>
                  <a:pt x="18" y="177"/>
                </a:lnTo>
                <a:lnTo>
                  <a:pt x="38" y="134"/>
                </a:lnTo>
                <a:lnTo>
                  <a:pt x="64" y="96"/>
                </a:lnTo>
                <a:lnTo>
                  <a:pt x="97" y="64"/>
                </a:lnTo>
                <a:lnTo>
                  <a:pt x="135" y="37"/>
                </a:lnTo>
                <a:lnTo>
                  <a:pt x="178" y="16"/>
                </a:lnTo>
                <a:lnTo>
                  <a:pt x="224" y="4"/>
                </a:lnTo>
                <a:lnTo>
                  <a:pt x="273" y="0"/>
                </a:lnTo>
                <a:close/>
              </a:path>
            </a:pathLst>
          </a:custGeom>
          <a:solidFill>
            <a:srgbClr val="5FB7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59437" y="4002824"/>
            <a:ext cx="5142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0" cap="all" spc="0" normalizeH="0" baseline="0" noProof="0" dirty="0">
                <a:ln>
                  <a:noFill/>
                </a:ln>
                <a:solidFill>
                  <a:srgbClr val="3081AC"/>
                </a:solidFill>
                <a:effectLst/>
                <a:uLnTx/>
                <a:uFillTx/>
              </a:rPr>
              <a:t>חשוב לדאוג למענה של הדרכה קבועה, איכותית וליווי מתמשך של הצוות, בדגש על ראייה הוליסטית של התפתחות ילדים וקשר עם הורים</a:t>
            </a:r>
            <a:r>
              <a:rPr kumimoji="0" lang="en-US" sz="1800" b="1" i="0" u="none" strike="noStrike" kern="0" cap="all" spc="0" normalizeH="0" baseline="0" noProof="0" dirty="0">
                <a:ln>
                  <a:noFill/>
                </a:ln>
                <a:solidFill>
                  <a:srgbClr val="3081AC"/>
                </a:solidFill>
                <a:effectLst/>
                <a:uLnTx/>
                <a:uFillTx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24478" y="4279823"/>
            <a:ext cx="1487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0" cap="all" spc="0" normalizeH="0" baseline="0" noProof="0" dirty="0">
                <a:ln>
                  <a:noFill/>
                </a:ln>
                <a:solidFill>
                  <a:srgbClr val="3081AC"/>
                </a:solidFill>
                <a:effectLst/>
                <a:uLnTx/>
                <a:uFillTx/>
              </a:rPr>
              <a:t>השקעה קבועה בצוות</a:t>
            </a:r>
            <a:endParaRPr kumimoji="0" lang="en-US" sz="1800" b="1" i="0" u="none" strike="noStrike" kern="0" cap="all" spc="0" normalizeH="0" baseline="0" noProof="0" dirty="0">
              <a:ln>
                <a:noFill/>
              </a:ln>
              <a:solidFill>
                <a:srgbClr val="3081AC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24478" y="4952423"/>
            <a:ext cx="1487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0" cap="all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</a:rPr>
              <a:t>"חבילות פיצוי" לצוות</a:t>
            </a:r>
            <a:endParaRPr kumimoji="0" lang="en-US" sz="1800" b="1" i="0" u="none" strike="noStrike" kern="0" cap="all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24478" y="5651293"/>
            <a:ext cx="1487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0" cap="all" spc="0" normalizeH="0" baseline="0" noProof="0" dirty="0">
                <a:ln>
                  <a:noFill/>
                </a:ln>
                <a:solidFill>
                  <a:srgbClr val="5FB7A2"/>
                </a:solidFill>
                <a:effectLst/>
                <a:uLnTx/>
                <a:uFillTx/>
              </a:rPr>
              <a:t>קווים מנחים לקוריקולום איכותי</a:t>
            </a:r>
            <a:endParaRPr kumimoji="0" lang="en-US" sz="1800" b="1" i="0" u="none" strike="noStrike" kern="0" cap="all" spc="0" normalizeH="0" baseline="0" noProof="0" dirty="0">
              <a:ln>
                <a:noFill/>
              </a:ln>
              <a:solidFill>
                <a:srgbClr val="5FB7A2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59437" y="4926319"/>
            <a:ext cx="5142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0" cap="all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</a:rPr>
              <a:t>חשוב למצוא דרכים למשוך ולשמר כוח-אדם איכותי, הנותנות מענה לנושא שכר, 'גודל קבוצה' ואיכות האינטראקציה </a:t>
            </a:r>
            <a:endParaRPr kumimoji="0" lang="en-US" sz="1800" b="1" i="0" u="none" strike="noStrike" kern="0" cap="all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06614" y="5849649"/>
            <a:ext cx="5142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8987" rtl="1">
              <a:defRPr/>
            </a:pPr>
            <a:r>
              <a:rPr lang="he-IL" b="1" kern="0" cap="all" dirty="0">
                <a:solidFill>
                  <a:srgbClr val="5FB7A2"/>
                </a:solidFill>
              </a:rPr>
              <a:t>חשוב שהמדינה תגבש קווים מנחים התומכים בקידום </a:t>
            </a:r>
          </a:p>
          <a:p>
            <a:pPr algn="r" defTabSz="1218987" rtl="1">
              <a:defRPr/>
            </a:pPr>
            <a:r>
              <a:rPr lang="he-IL" b="1" kern="0" cap="all" dirty="0">
                <a:solidFill>
                  <a:srgbClr val="5FB7A2"/>
                </a:solidFill>
              </a:rPr>
              <a:t>התפתחות מיטבית של תינוקות ופעוטות</a:t>
            </a:r>
            <a:endParaRPr lang="en-US" b="1" kern="0" cap="all" dirty="0">
              <a:solidFill>
                <a:srgbClr val="5FB7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52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2"/>
          <p:cNvSpPr>
            <a:spLocks/>
          </p:cNvSpPr>
          <p:nvPr/>
        </p:nvSpPr>
        <p:spPr bwMode="auto">
          <a:xfrm>
            <a:off x="3754413" y="1509110"/>
            <a:ext cx="411866" cy="444239"/>
          </a:xfrm>
          <a:custGeom>
            <a:avLst/>
            <a:gdLst>
              <a:gd name="T0" fmla="*/ 356 w 458"/>
              <a:gd name="T1" fmla="*/ 0 h 494"/>
              <a:gd name="T2" fmla="*/ 458 w 458"/>
              <a:gd name="T3" fmla="*/ 494 h 494"/>
              <a:gd name="T4" fmla="*/ 0 w 458"/>
              <a:gd name="T5" fmla="*/ 377 h 494"/>
              <a:gd name="T6" fmla="*/ 356 w 458"/>
              <a:gd name="T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8" h="494">
                <a:moveTo>
                  <a:pt x="356" y="0"/>
                </a:moveTo>
                <a:lnTo>
                  <a:pt x="458" y="494"/>
                </a:lnTo>
                <a:lnTo>
                  <a:pt x="0" y="377"/>
                </a:lnTo>
                <a:lnTo>
                  <a:pt x="356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reeform 13"/>
          <p:cNvSpPr>
            <a:spLocks/>
          </p:cNvSpPr>
          <p:nvPr/>
        </p:nvSpPr>
        <p:spPr bwMode="auto">
          <a:xfrm>
            <a:off x="3196866" y="2135002"/>
            <a:ext cx="1016175" cy="1113296"/>
          </a:xfrm>
          <a:custGeom>
            <a:avLst/>
            <a:gdLst>
              <a:gd name="T0" fmla="*/ 360 w 1131"/>
              <a:gd name="T1" fmla="*/ 0 h 1239"/>
              <a:gd name="T2" fmla="*/ 1131 w 1131"/>
              <a:gd name="T3" fmla="*/ 198 h 1239"/>
              <a:gd name="T4" fmla="*/ 830 w 1131"/>
              <a:gd name="T5" fmla="*/ 1239 h 1239"/>
              <a:gd name="T6" fmla="*/ 0 w 1131"/>
              <a:gd name="T7" fmla="*/ 1239 h 1239"/>
              <a:gd name="T8" fmla="*/ 360 w 1131"/>
              <a:gd name="T9" fmla="*/ 0 h 1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1" h="1239">
                <a:moveTo>
                  <a:pt x="360" y="0"/>
                </a:moveTo>
                <a:lnTo>
                  <a:pt x="1131" y="198"/>
                </a:lnTo>
                <a:lnTo>
                  <a:pt x="830" y="1239"/>
                </a:lnTo>
                <a:lnTo>
                  <a:pt x="0" y="1239"/>
                </a:lnTo>
                <a:lnTo>
                  <a:pt x="360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14"/>
          <p:cNvSpPr>
            <a:spLocks/>
          </p:cNvSpPr>
          <p:nvPr/>
        </p:nvSpPr>
        <p:spPr bwMode="auto">
          <a:xfrm>
            <a:off x="1205882" y="2647585"/>
            <a:ext cx="483807" cy="600712"/>
          </a:xfrm>
          <a:custGeom>
            <a:avLst/>
            <a:gdLst>
              <a:gd name="T0" fmla="*/ 391 w 540"/>
              <a:gd name="T1" fmla="*/ 0 h 670"/>
              <a:gd name="T2" fmla="*/ 540 w 540"/>
              <a:gd name="T3" fmla="*/ 670 h 670"/>
              <a:gd name="T4" fmla="*/ 140 w 540"/>
              <a:gd name="T5" fmla="*/ 670 h 670"/>
              <a:gd name="T6" fmla="*/ 0 w 540"/>
              <a:gd name="T7" fmla="*/ 38 h 670"/>
              <a:gd name="T8" fmla="*/ 71 w 540"/>
              <a:gd name="T9" fmla="*/ 42 h 670"/>
              <a:gd name="T10" fmla="*/ 135 w 540"/>
              <a:gd name="T11" fmla="*/ 42 h 670"/>
              <a:gd name="T12" fmla="*/ 184 w 540"/>
              <a:gd name="T13" fmla="*/ 42 h 670"/>
              <a:gd name="T14" fmla="*/ 236 w 540"/>
              <a:gd name="T15" fmla="*/ 39 h 670"/>
              <a:gd name="T16" fmla="*/ 289 w 540"/>
              <a:gd name="T17" fmla="*/ 31 h 670"/>
              <a:gd name="T18" fmla="*/ 341 w 540"/>
              <a:gd name="T19" fmla="*/ 20 h 670"/>
              <a:gd name="T20" fmla="*/ 391 w 540"/>
              <a:gd name="T21" fmla="*/ 0 h 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40" h="670">
                <a:moveTo>
                  <a:pt x="391" y="0"/>
                </a:moveTo>
                <a:lnTo>
                  <a:pt x="540" y="670"/>
                </a:lnTo>
                <a:lnTo>
                  <a:pt x="140" y="670"/>
                </a:lnTo>
                <a:lnTo>
                  <a:pt x="0" y="38"/>
                </a:lnTo>
                <a:lnTo>
                  <a:pt x="71" y="42"/>
                </a:lnTo>
                <a:lnTo>
                  <a:pt x="135" y="42"/>
                </a:lnTo>
                <a:lnTo>
                  <a:pt x="184" y="42"/>
                </a:lnTo>
                <a:lnTo>
                  <a:pt x="236" y="39"/>
                </a:lnTo>
                <a:lnTo>
                  <a:pt x="289" y="31"/>
                </a:lnTo>
                <a:lnTo>
                  <a:pt x="341" y="20"/>
                </a:lnTo>
                <a:lnTo>
                  <a:pt x="39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315581" y="1336450"/>
            <a:ext cx="708625" cy="1911847"/>
          </a:xfrm>
          <a:prstGeom prst="rect">
            <a:avLst/>
          </a:prstGeom>
          <a:solidFill>
            <a:schemeClr val="accent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reeform 16"/>
          <p:cNvSpPr>
            <a:spLocks/>
          </p:cNvSpPr>
          <p:nvPr/>
        </p:nvSpPr>
        <p:spPr bwMode="auto">
          <a:xfrm>
            <a:off x="1072790" y="3331030"/>
            <a:ext cx="3282335" cy="2699608"/>
          </a:xfrm>
          <a:custGeom>
            <a:avLst/>
            <a:gdLst>
              <a:gd name="T0" fmla="*/ 0 w 3650"/>
              <a:gd name="T1" fmla="*/ 0 h 3001"/>
              <a:gd name="T2" fmla="*/ 3650 w 3650"/>
              <a:gd name="T3" fmla="*/ 0 h 3001"/>
              <a:gd name="T4" fmla="*/ 3650 w 3650"/>
              <a:gd name="T5" fmla="*/ 2408 h 3001"/>
              <a:gd name="T6" fmla="*/ 3645 w 3650"/>
              <a:gd name="T7" fmla="*/ 2483 h 3001"/>
              <a:gd name="T8" fmla="*/ 3630 w 3650"/>
              <a:gd name="T9" fmla="*/ 2554 h 3001"/>
              <a:gd name="T10" fmla="*/ 3607 w 3650"/>
              <a:gd name="T11" fmla="*/ 2622 h 3001"/>
              <a:gd name="T12" fmla="*/ 3576 w 3650"/>
              <a:gd name="T13" fmla="*/ 2687 h 3001"/>
              <a:gd name="T14" fmla="*/ 3536 w 3650"/>
              <a:gd name="T15" fmla="*/ 2747 h 3001"/>
              <a:gd name="T16" fmla="*/ 3489 w 3650"/>
              <a:gd name="T17" fmla="*/ 2802 h 3001"/>
              <a:gd name="T18" fmla="*/ 3436 w 3650"/>
              <a:gd name="T19" fmla="*/ 2852 h 3001"/>
              <a:gd name="T20" fmla="*/ 3377 w 3650"/>
              <a:gd name="T21" fmla="*/ 2896 h 3001"/>
              <a:gd name="T22" fmla="*/ 3313 w 3650"/>
              <a:gd name="T23" fmla="*/ 2932 h 3001"/>
              <a:gd name="T24" fmla="*/ 3244 w 3650"/>
              <a:gd name="T25" fmla="*/ 2962 h 3001"/>
              <a:gd name="T26" fmla="*/ 3171 w 3650"/>
              <a:gd name="T27" fmla="*/ 2983 h 3001"/>
              <a:gd name="T28" fmla="*/ 3095 w 3650"/>
              <a:gd name="T29" fmla="*/ 2998 h 3001"/>
              <a:gd name="T30" fmla="*/ 3014 w 3650"/>
              <a:gd name="T31" fmla="*/ 3001 h 3001"/>
              <a:gd name="T32" fmla="*/ 635 w 3650"/>
              <a:gd name="T33" fmla="*/ 3001 h 3001"/>
              <a:gd name="T34" fmla="*/ 555 w 3650"/>
              <a:gd name="T35" fmla="*/ 2998 h 3001"/>
              <a:gd name="T36" fmla="*/ 479 w 3650"/>
              <a:gd name="T37" fmla="*/ 2983 h 3001"/>
              <a:gd name="T38" fmla="*/ 407 w 3650"/>
              <a:gd name="T39" fmla="*/ 2962 h 3001"/>
              <a:gd name="T40" fmla="*/ 338 w 3650"/>
              <a:gd name="T41" fmla="*/ 2932 h 3001"/>
              <a:gd name="T42" fmla="*/ 274 w 3650"/>
              <a:gd name="T43" fmla="*/ 2896 h 3001"/>
              <a:gd name="T44" fmla="*/ 213 w 3650"/>
              <a:gd name="T45" fmla="*/ 2852 h 3001"/>
              <a:gd name="T46" fmla="*/ 161 w 3650"/>
              <a:gd name="T47" fmla="*/ 2802 h 3001"/>
              <a:gd name="T48" fmla="*/ 115 w 3650"/>
              <a:gd name="T49" fmla="*/ 2747 h 3001"/>
              <a:gd name="T50" fmla="*/ 75 w 3650"/>
              <a:gd name="T51" fmla="*/ 2687 h 3001"/>
              <a:gd name="T52" fmla="*/ 44 w 3650"/>
              <a:gd name="T53" fmla="*/ 2622 h 3001"/>
              <a:gd name="T54" fmla="*/ 19 w 3650"/>
              <a:gd name="T55" fmla="*/ 2554 h 3001"/>
              <a:gd name="T56" fmla="*/ 6 w 3650"/>
              <a:gd name="T57" fmla="*/ 2483 h 3001"/>
              <a:gd name="T58" fmla="*/ 0 w 3650"/>
              <a:gd name="T59" fmla="*/ 2408 h 3001"/>
              <a:gd name="T60" fmla="*/ 0 w 3650"/>
              <a:gd name="T61" fmla="*/ 0 h 3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650" h="3001">
                <a:moveTo>
                  <a:pt x="0" y="0"/>
                </a:moveTo>
                <a:lnTo>
                  <a:pt x="3650" y="0"/>
                </a:lnTo>
                <a:lnTo>
                  <a:pt x="3650" y="2408"/>
                </a:lnTo>
                <a:lnTo>
                  <a:pt x="3645" y="2483"/>
                </a:lnTo>
                <a:lnTo>
                  <a:pt x="3630" y="2554"/>
                </a:lnTo>
                <a:lnTo>
                  <a:pt x="3607" y="2622"/>
                </a:lnTo>
                <a:lnTo>
                  <a:pt x="3576" y="2687"/>
                </a:lnTo>
                <a:lnTo>
                  <a:pt x="3536" y="2747"/>
                </a:lnTo>
                <a:lnTo>
                  <a:pt x="3489" y="2802"/>
                </a:lnTo>
                <a:lnTo>
                  <a:pt x="3436" y="2852"/>
                </a:lnTo>
                <a:lnTo>
                  <a:pt x="3377" y="2896"/>
                </a:lnTo>
                <a:lnTo>
                  <a:pt x="3313" y="2932"/>
                </a:lnTo>
                <a:lnTo>
                  <a:pt x="3244" y="2962"/>
                </a:lnTo>
                <a:lnTo>
                  <a:pt x="3171" y="2983"/>
                </a:lnTo>
                <a:lnTo>
                  <a:pt x="3095" y="2998"/>
                </a:lnTo>
                <a:lnTo>
                  <a:pt x="3014" y="3001"/>
                </a:lnTo>
                <a:lnTo>
                  <a:pt x="635" y="3001"/>
                </a:lnTo>
                <a:lnTo>
                  <a:pt x="555" y="2998"/>
                </a:lnTo>
                <a:lnTo>
                  <a:pt x="479" y="2983"/>
                </a:lnTo>
                <a:lnTo>
                  <a:pt x="407" y="2962"/>
                </a:lnTo>
                <a:lnTo>
                  <a:pt x="338" y="2932"/>
                </a:lnTo>
                <a:lnTo>
                  <a:pt x="274" y="2896"/>
                </a:lnTo>
                <a:lnTo>
                  <a:pt x="213" y="2852"/>
                </a:lnTo>
                <a:lnTo>
                  <a:pt x="161" y="2802"/>
                </a:lnTo>
                <a:lnTo>
                  <a:pt x="115" y="2747"/>
                </a:lnTo>
                <a:lnTo>
                  <a:pt x="75" y="2687"/>
                </a:lnTo>
                <a:lnTo>
                  <a:pt x="44" y="2622"/>
                </a:lnTo>
                <a:lnTo>
                  <a:pt x="19" y="2554"/>
                </a:lnTo>
                <a:lnTo>
                  <a:pt x="6" y="2483"/>
                </a:lnTo>
                <a:lnTo>
                  <a:pt x="0" y="24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 17"/>
          <p:cNvSpPr>
            <a:spLocks/>
          </p:cNvSpPr>
          <p:nvPr/>
        </p:nvSpPr>
        <p:spPr bwMode="auto">
          <a:xfrm>
            <a:off x="901929" y="1482132"/>
            <a:ext cx="699632" cy="1118692"/>
          </a:xfrm>
          <a:custGeom>
            <a:avLst/>
            <a:gdLst>
              <a:gd name="T0" fmla="*/ 208 w 778"/>
              <a:gd name="T1" fmla="*/ 0 h 1245"/>
              <a:gd name="T2" fmla="*/ 286 w 778"/>
              <a:gd name="T3" fmla="*/ 117 h 1245"/>
              <a:gd name="T4" fmla="*/ 360 w 778"/>
              <a:gd name="T5" fmla="*/ 227 h 1245"/>
              <a:gd name="T6" fmla="*/ 427 w 778"/>
              <a:gd name="T7" fmla="*/ 333 h 1245"/>
              <a:gd name="T8" fmla="*/ 490 w 778"/>
              <a:gd name="T9" fmla="*/ 430 h 1245"/>
              <a:gd name="T10" fmla="*/ 547 w 778"/>
              <a:gd name="T11" fmla="*/ 521 h 1245"/>
              <a:gd name="T12" fmla="*/ 597 w 778"/>
              <a:gd name="T13" fmla="*/ 606 h 1245"/>
              <a:gd name="T14" fmla="*/ 642 w 778"/>
              <a:gd name="T15" fmla="*/ 686 h 1245"/>
              <a:gd name="T16" fmla="*/ 680 w 778"/>
              <a:gd name="T17" fmla="*/ 759 h 1245"/>
              <a:gd name="T18" fmla="*/ 713 w 778"/>
              <a:gd name="T19" fmla="*/ 827 h 1245"/>
              <a:gd name="T20" fmla="*/ 739 w 778"/>
              <a:gd name="T21" fmla="*/ 888 h 1245"/>
              <a:gd name="T22" fmla="*/ 759 w 778"/>
              <a:gd name="T23" fmla="*/ 945 h 1245"/>
              <a:gd name="T24" fmla="*/ 771 w 778"/>
              <a:gd name="T25" fmla="*/ 997 h 1245"/>
              <a:gd name="T26" fmla="*/ 778 w 778"/>
              <a:gd name="T27" fmla="*/ 1042 h 1245"/>
              <a:gd name="T28" fmla="*/ 778 w 778"/>
              <a:gd name="T29" fmla="*/ 1085 h 1245"/>
              <a:gd name="T30" fmla="*/ 771 w 778"/>
              <a:gd name="T31" fmla="*/ 1120 h 1245"/>
              <a:gd name="T32" fmla="*/ 758 w 778"/>
              <a:gd name="T33" fmla="*/ 1151 h 1245"/>
              <a:gd name="T34" fmla="*/ 735 w 778"/>
              <a:gd name="T35" fmla="*/ 1177 h 1245"/>
              <a:gd name="T36" fmla="*/ 707 w 778"/>
              <a:gd name="T37" fmla="*/ 1200 h 1245"/>
              <a:gd name="T38" fmla="*/ 675 w 778"/>
              <a:gd name="T39" fmla="*/ 1216 h 1245"/>
              <a:gd name="T40" fmla="*/ 633 w 778"/>
              <a:gd name="T41" fmla="*/ 1229 h 1245"/>
              <a:gd name="T42" fmla="*/ 586 w 778"/>
              <a:gd name="T43" fmla="*/ 1239 h 1245"/>
              <a:gd name="T44" fmla="*/ 533 w 778"/>
              <a:gd name="T45" fmla="*/ 1243 h 1245"/>
              <a:gd name="T46" fmla="*/ 472 w 778"/>
              <a:gd name="T47" fmla="*/ 1245 h 1245"/>
              <a:gd name="T48" fmla="*/ 426 w 778"/>
              <a:gd name="T49" fmla="*/ 1245 h 1245"/>
              <a:gd name="T50" fmla="*/ 382 w 778"/>
              <a:gd name="T51" fmla="*/ 1243 h 1245"/>
              <a:gd name="T52" fmla="*/ 339 w 778"/>
              <a:gd name="T53" fmla="*/ 1240 h 1245"/>
              <a:gd name="T54" fmla="*/ 280 w 778"/>
              <a:gd name="T55" fmla="*/ 1232 h 1245"/>
              <a:gd name="T56" fmla="*/ 228 w 778"/>
              <a:gd name="T57" fmla="*/ 1217 h 1245"/>
              <a:gd name="T58" fmla="*/ 184 w 778"/>
              <a:gd name="T59" fmla="*/ 1198 h 1245"/>
              <a:gd name="T60" fmla="*/ 144 w 778"/>
              <a:gd name="T61" fmla="*/ 1174 h 1245"/>
              <a:gd name="T62" fmla="*/ 111 w 778"/>
              <a:gd name="T63" fmla="*/ 1145 h 1245"/>
              <a:gd name="T64" fmla="*/ 82 w 778"/>
              <a:gd name="T65" fmla="*/ 1112 h 1245"/>
              <a:gd name="T66" fmla="*/ 57 w 778"/>
              <a:gd name="T67" fmla="*/ 1075 h 1245"/>
              <a:gd name="T68" fmla="*/ 38 w 778"/>
              <a:gd name="T69" fmla="*/ 1034 h 1245"/>
              <a:gd name="T70" fmla="*/ 23 w 778"/>
              <a:gd name="T71" fmla="*/ 991 h 1245"/>
              <a:gd name="T72" fmla="*/ 12 w 778"/>
              <a:gd name="T73" fmla="*/ 944 h 1245"/>
              <a:gd name="T74" fmla="*/ 5 w 778"/>
              <a:gd name="T75" fmla="*/ 895 h 1245"/>
              <a:gd name="T76" fmla="*/ 2 w 778"/>
              <a:gd name="T77" fmla="*/ 843 h 1245"/>
              <a:gd name="T78" fmla="*/ 0 w 778"/>
              <a:gd name="T79" fmla="*/ 791 h 1245"/>
              <a:gd name="T80" fmla="*/ 4 w 778"/>
              <a:gd name="T81" fmla="*/ 736 h 1245"/>
              <a:gd name="T82" fmla="*/ 9 w 778"/>
              <a:gd name="T83" fmla="*/ 683 h 1245"/>
              <a:gd name="T84" fmla="*/ 16 w 778"/>
              <a:gd name="T85" fmla="*/ 628 h 1245"/>
              <a:gd name="T86" fmla="*/ 24 w 778"/>
              <a:gd name="T87" fmla="*/ 572 h 1245"/>
              <a:gd name="T88" fmla="*/ 37 w 778"/>
              <a:gd name="T89" fmla="*/ 517 h 1245"/>
              <a:gd name="T90" fmla="*/ 49 w 778"/>
              <a:gd name="T91" fmla="*/ 462 h 1245"/>
              <a:gd name="T92" fmla="*/ 63 w 778"/>
              <a:gd name="T93" fmla="*/ 410 h 1245"/>
              <a:gd name="T94" fmla="*/ 76 w 778"/>
              <a:gd name="T95" fmla="*/ 359 h 1245"/>
              <a:gd name="T96" fmla="*/ 92 w 778"/>
              <a:gd name="T97" fmla="*/ 310 h 1245"/>
              <a:gd name="T98" fmla="*/ 107 w 778"/>
              <a:gd name="T99" fmla="*/ 261 h 1245"/>
              <a:gd name="T100" fmla="*/ 121 w 778"/>
              <a:gd name="T101" fmla="*/ 218 h 1245"/>
              <a:gd name="T102" fmla="*/ 137 w 778"/>
              <a:gd name="T103" fmla="*/ 175 h 1245"/>
              <a:gd name="T104" fmla="*/ 151 w 778"/>
              <a:gd name="T105" fmla="*/ 138 h 1245"/>
              <a:gd name="T106" fmla="*/ 165 w 778"/>
              <a:gd name="T107" fmla="*/ 104 h 1245"/>
              <a:gd name="T108" fmla="*/ 177 w 778"/>
              <a:gd name="T109" fmla="*/ 73 h 1245"/>
              <a:gd name="T110" fmla="*/ 187 w 778"/>
              <a:gd name="T111" fmla="*/ 47 h 1245"/>
              <a:gd name="T112" fmla="*/ 196 w 778"/>
              <a:gd name="T113" fmla="*/ 28 h 1245"/>
              <a:gd name="T114" fmla="*/ 201 w 778"/>
              <a:gd name="T115" fmla="*/ 12 h 1245"/>
              <a:gd name="T116" fmla="*/ 206 w 778"/>
              <a:gd name="T117" fmla="*/ 4 h 1245"/>
              <a:gd name="T118" fmla="*/ 208 w 778"/>
              <a:gd name="T119" fmla="*/ 0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78" h="1245">
                <a:moveTo>
                  <a:pt x="208" y="0"/>
                </a:moveTo>
                <a:lnTo>
                  <a:pt x="286" y="117"/>
                </a:lnTo>
                <a:lnTo>
                  <a:pt x="360" y="227"/>
                </a:lnTo>
                <a:lnTo>
                  <a:pt x="427" y="333"/>
                </a:lnTo>
                <a:lnTo>
                  <a:pt x="490" y="430"/>
                </a:lnTo>
                <a:lnTo>
                  <a:pt x="547" y="521"/>
                </a:lnTo>
                <a:lnTo>
                  <a:pt x="597" y="606"/>
                </a:lnTo>
                <a:lnTo>
                  <a:pt x="642" y="686"/>
                </a:lnTo>
                <a:lnTo>
                  <a:pt x="680" y="759"/>
                </a:lnTo>
                <a:lnTo>
                  <a:pt x="713" y="827"/>
                </a:lnTo>
                <a:lnTo>
                  <a:pt x="739" y="888"/>
                </a:lnTo>
                <a:lnTo>
                  <a:pt x="759" y="945"/>
                </a:lnTo>
                <a:lnTo>
                  <a:pt x="771" y="997"/>
                </a:lnTo>
                <a:lnTo>
                  <a:pt x="778" y="1042"/>
                </a:lnTo>
                <a:lnTo>
                  <a:pt x="778" y="1085"/>
                </a:lnTo>
                <a:lnTo>
                  <a:pt x="771" y="1120"/>
                </a:lnTo>
                <a:lnTo>
                  <a:pt x="758" y="1151"/>
                </a:lnTo>
                <a:lnTo>
                  <a:pt x="735" y="1177"/>
                </a:lnTo>
                <a:lnTo>
                  <a:pt x="707" y="1200"/>
                </a:lnTo>
                <a:lnTo>
                  <a:pt x="675" y="1216"/>
                </a:lnTo>
                <a:lnTo>
                  <a:pt x="633" y="1229"/>
                </a:lnTo>
                <a:lnTo>
                  <a:pt x="586" y="1239"/>
                </a:lnTo>
                <a:lnTo>
                  <a:pt x="533" y="1243"/>
                </a:lnTo>
                <a:lnTo>
                  <a:pt x="472" y="1245"/>
                </a:lnTo>
                <a:lnTo>
                  <a:pt x="426" y="1245"/>
                </a:lnTo>
                <a:lnTo>
                  <a:pt x="382" y="1243"/>
                </a:lnTo>
                <a:lnTo>
                  <a:pt x="339" y="1240"/>
                </a:lnTo>
                <a:lnTo>
                  <a:pt x="280" y="1232"/>
                </a:lnTo>
                <a:lnTo>
                  <a:pt x="228" y="1217"/>
                </a:lnTo>
                <a:lnTo>
                  <a:pt x="184" y="1198"/>
                </a:lnTo>
                <a:lnTo>
                  <a:pt x="144" y="1174"/>
                </a:lnTo>
                <a:lnTo>
                  <a:pt x="111" y="1145"/>
                </a:lnTo>
                <a:lnTo>
                  <a:pt x="82" y="1112"/>
                </a:lnTo>
                <a:lnTo>
                  <a:pt x="57" y="1075"/>
                </a:lnTo>
                <a:lnTo>
                  <a:pt x="38" y="1034"/>
                </a:lnTo>
                <a:lnTo>
                  <a:pt x="23" y="991"/>
                </a:lnTo>
                <a:lnTo>
                  <a:pt x="12" y="944"/>
                </a:lnTo>
                <a:lnTo>
                  <a:pt x="5" y="895"/>
                </a:lnTo>
                <a:lnTo>
                  <a:pt x="2" y="843"/>
                </a:lnTo>
                <a:lnTo>
                  <a:pt x="0" y="791"/>
                </a:lnTo>
                <a:lnTo>
                  <a:pt x="4" y="736"/>
                </a:lnTo>
                <a:lnTo>
                  <a:pt x="9" y="683"/>
                </a:lnTo>
                <a:lnTo>
                  <a:pt x="16" y="628"/>
                </a:lnTo>
                <a:lnTo>
                  <a:pt x="24" y="572"/>
                </a:lnTo>
                <a:lnTo>
                  <a:pt x="37" y="517"/>
                </a:lnTo>
                <a:lnTo>
                  <a:pt x="49" y="462"/>
                </a:lnTo>
                <a:lnTo>
                  <a:pt x="63" y="410"/>
                </a:lnTo>
                <a:lnTo>
                  <a:pt x="76" y="359"/>
                </a:lnTo>
                <a:lnTo>
                  <a:pt x="92" y="310"/>
                </a:lnTo>
                <a:lnTo>
                  <a:pt x="107" y="261"/>
                </a:lnTo>
                <a:lnTo>
                  <a:pt x="121" y="218"/>
                </a:lnTo>
                <a:lnTo>
                  <a:pt x="137" y="175"/>
                </a:lnTo>
                <a:lnTo>
                  <a:pt x="151" y="138"/>
                </a:lnTo>
                <a:lnTo>
                  <a:pt x="165" y="104"/>
                </a:lnTo>
                <a:lnTo>
                  <a:pt x="177" y="73"/>
                </a:lnTo>
                <a:lnTo>
                  <a:pt x="187" y="47"/>
                </a:lnTo>
                <a:lnTo>
                  <a:pt x="196" y="28"/>
                </a:lnTo>
                <a:lnTo>
                  <a:pt x="201" y="12"/>
                </a:lnTo>
                <a:lnTo>
                  <a:pt x="206" y="4"/>
                </a:lnTo>
                <a:lnTo>
                  <a:pt x="208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5476" y="459181"/>
            <a:ext cx="6740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המלצות לנותני שירותים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785951" y="2086309"/>
            <a:ext cx="5567846" cy="954107"/>
            <a:chOff x="5785951" y="2086309"/>
            <a:chExt cx="5567846" cy="954107"/>
          </a:xfrm>
        </p:grpSpPr>
        <p:sp>
          <p:nvSpPr>
            <p:cNvPr id="12" name="Rectangle 11"/>
            <p:cNvSpPr/>
            <p:nvPr/>
          </p:nvSpPr>
          <p:spPr>
            <a:xfrm>
              <a:off x="6375677" y="2086309"/>
              <a:ext cx="497812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1" i="0" u="none" strike="noStrike" kern="1200" cap="all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קשר ועבודה עם הורים</a:t>
              </a:r>
              <a:endPara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איכות המסגרת נמדדת גם בקשר השוטף בין המסגרת ל</a:t>
              </a:r>
              <a:r>
                <a:rPr kumimoji="0" lang="he-IL" b="0" i="0" u="none" strike="noStrike" kern="1200" cap="none" spc="0" normalizeH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הורים והכללת הנושא בהכשרת הצוות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21" name="Group 25"/>
            <p:cNvGrpSpPr>
              <a:grpSpLocks noChangeAspect="1"/>
            </p:cNvGrpSpPr>
            <p:nvPr/>
          </p:nvGrpSpPr>
          <p:grpSpPr bwMode="auto">
            <a:xfrm>
              <a:off x="5785951" y="2299199"/>
              <a:ext cx="466502" cy="528327"/>
              <a:chOff x="3258" y="1798"/>
              <a:chExt cx="581" cy="658"/>
            </a:xfrm>
            <a:solidFill>
              <a:schemeClr val="accent1"/>
            </a:solidFill>
          </p:grpSpPr>
          <p:sp>
            <p:nvSpPr>
              <p:cNvPr id="24" name="Freeform 27"/>
              <p:cNvSpPr>
                <a:spLocks noEditPoints="1"/>
              </p:cNvSpPr>
              <p:nvPr/>
            </p:nvSpPr>
            <p:spPr bwMode="auto">
              <a:xfrm>
                <a:off x="3258" y="1798"/>
                <a:ext cx="581" cy="592"/>
              </a:xfrm>
              <a:custGeom>
                <a:avLst/>
                <a:gdLst>
                  <a:gd name="T0" fmla="*/ 1980 w 2905"/>
                  <a:gd name="T1" fmla="*/ 387 h 2961"/>
                  <a:gd name="T2" fmla="*/ 1927 w 2905"/>
                  <a:gd name="T3" fmla="*/ 411 h 2961"/>
                  <a:gd name="T4" fmla="*/ 819 w 2905"/>
                  <a:gd name="T5" fmla="*/ 1534 h 2961"/>
                  <a:gd name="T6" fmla="*/ 785 w 2905"/>
                  <a:gd name="T7" fmla="*/ 1585 h 2961"/>
                  <a:gd name="T8" fmla="*/ 773 w 2905"/>
                  <a:gd name="T9" fmla="*/ 1643 h 2961"/>
                  <a:gd name="T10" fmla="*/ 780 w 2905"/>
                  <a:gd name="T11" fmla="*/ 1705 h 2961"/>
                  <a:gd name="T12" fmla="*/ 808 w 2905"/>
                  <a:gd name="T13" fmla="*/ 1761 h 2961"/>
                  <a:gd name="T14" fmla="*/ 1152 w 2905"/>
                  <a:gd name="T15" fmla="*/ 2115 h 2961"/>
                  <a:gd name="T16" fmla="*/ 1204 w 2905"/>
                  <a:gd name="T17" fmla="*/ 2154 h 2961"/>
                  <a:gd name="T18" fmla="*/ 1262 w 2905"/>
                  <a:gd name="T19" fmla="*/ 2171 h 2961"/>
                  <a:gd name="T20" fmla="*/ 1321 w 2905"/>
                  <a:gd name="T21" fmla="*/ 2169 h 2961"/>
                  <a:gd name="T22" fmla="*/ 1375 w 2905"/>
                  <a:gd name="T23" fmla="*/ 2145 h 2961"/>
                  <a:gd name="T24" fmla="*/ 2483 w 2905"/>
                  <a:gd name="T25" fmla="*/ 1021 h 2961"/>
                  <a:gd name="T26" fmla="*/ 2516 w 2905"/>
                  <a:gd name="T27" fmla="*/ 970 h 2961"/>
                  <a:gd name="T28" fmla="*/ 2528 w 2905"/>
                  <a:gd name="T29" fmla="*/ 913 h 2961"/>
                  <a:gd name="T30" fmla="*/ 2521 w 2905"/>
                  <a:gd name="T31" fmla="*/ 851 h 2961"/>
                  <a:gd name="T32" fmla="*/ 2494 w 2905"/>
                  <a:gd name="T33" fmla="*/ 795 h 2961"/>
                  <a:gd name="T34" fmla="*/ 2150 w 2905"/>
                  <a:gd name="T35" fmla="*/ 440 h 2961"/>
                  <a:gd name="T36" fmla="*/ 2097 w 2905"/>
                  <a:gd name="T37" fmla="*/ 402 h 2961"/>
                  <a:gd name="T38" fmla="*/ 2039 w 2905"/>
                  <a:gd name="T39" fmla="*/ 385 h 2961"/>
                  <a:gd name="T40" fmla="*/ 2107 w 2905"/>
                  <a:gd name="T41" fmla="*/ 0 h 2961"/>
                  <a:gd name="T42" fmla="*/ 2153 w 2905"/>
                  <a:gd name="T43" fmla="*/ 2 h 2961"/>
                  <a:gd name="T44" fmla="*/ 2239 w 2905"/>
                  <a:gd name="T45" fmla="*/ 22 h 2961"/>
                  <a:gd name="T46" fmla="*/ 2319 w 2905"/>
                  <a:gd name="T47" fmla="*/ 60 h 2961"/>
                  <a:gd name="T48" fmla="*/ 2390 w 2905"/>
                  <a:gd name="T49" fmla="*/ 118 h 2961"/>
                  <a:gd name="T50" fmla="*/ 2820 w 2905"/>
                  <a:gd name="T51" fmla="*/ 560 h 2961"/>
                  <a:gd name="T52" fmla="*/ 2867 w 2905"/>
                  <a:gd name="T53" fmla="*/ 638 h 2961"/>
                  <a:gd name="T54" fmla="*/ 2896 w 2905"/>
                  <a:gd name="T55" fmla="*/ 723 h 2961"/>
                  <a:gd name="T56" fmla="*/ 2905 w 2905"/>
                  <a:gd name="T57" fmla="*/ 810 h 2961"/>
                  <a:gd name="T58" fmla="*/ 2896 w 2905"/>
                  <a:gd name="T59" fmla="*/ 899 h 2961"/>
                  <a:gd name="T60" fmla="*/ 2867 w 2905"/>
                  <a:gd name="T61" fmla="*/ 984 h 2961"/>
                  <a:gd name="T62" fmla="*/ 2820 w 2905"/>
                  <a:gd name="T63" fmla="*/ 1061 h 2961"/>
                  <a:gd name="T64" fmla="*/ 1339 w 2905"/>
                  <a:gd name="T65" fmla="*/ 2574 h 2961"/>
                  <a:gd name="T66" fmla="*/ 1266 w 2905"/>
                  <a:gd name="T67" fmla="*/ 2632 h 2961"/>
                  <a:gd name="T68" fmla="*/ 1185 w 2905"/>
                  <a:gd name="T69" fmla="*/ 2670 h 2961"/>
                  <a:gd name="T70" fmla="*/ 1098 w 2905"/>
                  <a:gd name="T71" fmla="*/ 2690 h 2961"/>
                  <a:gd name="T72" fmla="*/ 1010 w 2905"/>
                  <a:gd name="T73" fmla="*/ 2689 h 2961"/>
                  <a:gd name="T74" fmla="*/ 923 w 2905"/>
                  <a:gd name="T75" fmla="*/ 2668 h 2961"/>
                  <a:gd name="T76" fmla="*/ 87 w 2905"/>
                  <a:gd name="T77" fmla="*/ 2961 h 2961"/>
                  <a:gd name="T78" fmla="*/ 55 w 2905"/>
                  <a:gd name="T79" fmla="*/ 2947 h 2961"/>
                  <a:gd name="T80" fmla="*/ 25 w 2905"/>
                  <a:gd name="T81" fmla="*/ 2921 h 2961"/>
                  <a:gd name="T82" fmla="*/ 4 w 2905"/>
                  <a:gd name="T83" fmla="*/ 2888 h 2961"/>
                  <a:gd name="T84" fmla="*/ 2 w 2905"/>
                  <a:gd name="T85" fmla="*/ 2857 h 2961"/>
                  <a:gd name="T86" fmla="*/ 275 w 2905"/>
                  <a:gd name="T87" fmla="*/ 1977 h 2961"/>
                  <a:gd name="T88" fmla="*/ 264 w 2905"/>
                  <a:gd name="T89" fmla="*/ 1887 h 2961"/>
                  <a:gd name="T90" fmla="*/ 272 w 2905"/>
                  <a:gd name="T91" fmla="*/ 1798 h 2961"/>
                  <a:gd name="T92" fmla="*/ 300 w 2905"/>
                  <a:gd name="T93" fmla="*/ 1711 h 2961"/>
                  <a:gd name="T94" fmla="*/ 348 w 2905"/>
                  <a:gd name="T95" fmla="*/ 1632 h 2961"/>
                  <a:gd name="T96" fmla="*/ 1828 w 2905"/>
                  <a:gd name="T97" fmla="*/ 118 h 2961"/>
                  <a:gd name="T98" fmla="*/ 1900 w 2905"/>
                  <a:gd name="T99" fmla="*/ 60 h 2961"/>
                  <a:gd name="T100" fmla="*/ 1980 w 2905"/>
                  <a:gd name="T101" fmla="*/ 22 h 2961"/>
                  <a:gd name="T102" fmla="*/ 2066 w 2905"/>
                  <a:gd name="T103" fmla="*/ 2 h 2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05" h="2961">
                    <a:moveTo>
                      <a:pt x="2009" y="384"/>
                    </a:moveTo>
                    <a:lnTo>
                      <a:pt x="1980" y="387"/>
                    </a:lnTo>
                    <a:lnTo>
                      <a:pt x="1953" y="396"/>
                    </a:lnTo>
                    <a:lnTo>
                      <a:pt x="1927" y="411"/>
                    </a:lnTo>
                    <a:lnTo>
                      <a:pt x="1904" y="430"/>
                    </a:lnTo>
                    <a:lnTo>
                      <a:pt x="819" y="1534"/>
                    </a:lnTo>
                    <a:lnTo>
                      <a:pt x="800" y="1558"/>
                    </a:lnTo>
                    <a:lnTo>
                      <a:pt x="785" y="1585"/>
                    </a:lnTo>
                    <a:lnTo>
                      <a:pt x="776" y="1614"/>
                    </a:lnTo>
                    <a:lnTo>
                      <a:pt x="773" y="1643"/>
                    </a:lnTo>
                    <a:lnTo>
                      <a:pt x="774" y="1674"/>
                    </a:lnTo>
                    <a:lnTo>
                      <a:pt x="780" y="1705"/>
                    </a:lnTo>
                    <a:lnTo>
                      <a:pt x="791" y="1733"/>
                    </a:lnTo>
                    <a:lnTo>
                      <a:pt x="808" y="1761"/>
                    </a:lnTo>
                    <a:lnTo>
                      <a:pt x="829" y="1786"/>
                    </a:lnTo>
                    <a:lnTo>
                      <a:pt x="1152" y="2115"/>
                    </a:lnTo>
                    <a:lnTo>
                      <a:pt x="1176" y="2137"/>
                    </a:lnTo>
                    <a:lnTo>
                      <a:pt x="1204" y="2154"/>
                    </a:lnTo>
                    <a:lnTo>
                      <a:pt x="1232" y="2165"/>
                    </a:lnTo>
                    <a:lnTo>
                      <a:pt x="1262" y="2171"/>
                    </a:lnTo>
                    <a:lnTo>
                      <a:pt x="1292" y="2172"/>
                    </a:lnTo>
                    <a:lnTo>
                      <a:pt x="1321" y="2169"/>
                    </a:lnTo>
                    <a:lnTo>
                      <a:pt x="1349" y="2160"/>
                    </a:lnTo>
                    <a:lnTo>
                      <a:pt x="1375" y="2145"/>
                    </a:lnTo>
                    <a:lnTo>
                      <a:pt x="1398" y="2126"/>
                    </a:lnTo>
                    <a:lnTo>
                      <a:pt x="2483" y="1021"/>
                    </a:lnTo>
                    <a:lnTo>
                      <a:pt x="2502" y="998"/>
                    </a:lnTo>
                    <a:lnTo>
                      <a:pt x="2516" y="970"/>
                    </a:lnTo>
                    <a:lnTo>
                      <a:pt x="2525" y="942"/>
                    </a:lnTo>
                    <a:lnTo>
                      <a:pt x="2528" y="913"/>
                    </a:lnTo>
                    <a:lnTo>
                      <a:pt x="2527" y="882"/>
                    </a:lnTo>
                    <a:lnTo>
                      <a:pt x="2521" y="851"/>
                    </a:lnTo>
                    <a:lnTo>
                      <a:pt x="2510" y="822"/>
                    </a:lnTo>
                    <a:lnTo>
                      <a:pt x="2494" y="795"/>
                    </a:lnTo>
                    <a:lnTo>
                      <a:pt x="2473" y="770"/>
                    </a:lnTo>
                    <a:lnTo>
                      <a:pt x="2150" y="440"/>
                    </a:lnTo>
                    <a:lnTo>
                      <a:pt x="2124" y="419"/>
                    </a:lnTo>
                    <a:lnTo>
                      <a:pt x="2097" y="402"/>
                    </a:lnTo>
                    <a:lnTo>
                      <a:pt x="2068" y="391"/>
                    </a:lnTo>
                    <a:lnTo>
                      <a:pt x="2039" y="385"/>
                    </a:lnTo>
                    <a:lnTo>
                      <a:pt x="2009" y="384"/>
                    </a:lnTo>
                    <a:close/>
                    <a:moveTo>
                      <a:pt x="2107" y="0"/>
                    </a:moveTo>
                    <a:lnTo>
                      <a:pt x="2112" y="0"/>
                    </a:lnTo>
                    <a:lnTo>
                      <a:pt x="2153" y="2"/>
                    </a:lnTo>
                    <a:lnTo>
                      <a:pt x="2197" y="9"/>
                    </a:lnTo>
                    <a:lnTo>
                      <a:pt x="2239" y="22"/>
                    </a:lnTo>
                    <a:lnTo>
                      <a:pt x="2279" y="39"/>
                    </a:lnTo>
                    <a:lnTo>
                      <a:pt x="2319" y="60"/>
                    </a:lnTo>
                    <a:lnTo>
                      <a:pt x="2356" y="86"/>
                    </a:lnTo>
                    <a:lnTo>
                      <a:pt x="2390" y="118"/>
                    </a:lnTo>
                    <a:lnTo>
                      <a:pt x="2789" y="524"/>
                    </a:lnTo>
                    <a:lnTo>
                      <a:pt x="2820" y="560"/>
                    </a:lnTo>
                    <a:lnTo>
                      <a:pt x="2846" y="598"/>
                    </a:lnTo>
                    <a:lnTo>
                      <a:pt x="2867" y="638"/>
                    </a:lnTo>
                    <a:lnTo>
                      <a:pt x="2884" y="680"/>
                    </a:lnTo>
                    <a:lnTo>
                      <a:pt x="2896" y="723"/>
                    </a:lnTo>
                    <a:lnTo>
                      <a:pt x="2903" y="766"/>
                    </a:lnTo>
                    <a:lnTo>
                      <a:pt x="2905" y="810"/>
                    </a:lnTo>
                    <a:lnTo>
                      <a:pt x="2903" y="855"/>
                    </a:lnTo>
                    <a:lnTo>
                      <a:pt x="2896" y="899"/>
                    </a:lnTo>
                    <a:lnTo>
                      <a:pt x="2884" y="942"/>
                    </a:lnTo>
                    <a:lnTo>
                      <a:pt x="2867" y="984"/>
                    </a:lnTo>
                    <a:lnTo>
                      <a:pt x="2846" y="1024"/>
                    </a:lnTo>
                    <a:lnTo>
                      <a:pt x="2820" y="1061"/>
                    </a:lnTo>
                    <a:lnTo>
                      <a:pt x="2789" y="1096"/>
                    </a:lnTo>
                    <a:lnTo>
                      <a:pt x="1339" y="2574"/>
                    </a:lnTo>
                    <a:lnTo>
                      <a:pt x="1304" y="2606"/>
                    </a:lnTo>
                    <a:lnTo>
                      <a:pt x="1266" y="2632"/>
                    </a:lnTo>
                    <a:lnTo>
                      <a:pt x="1226" y="2653"/>
                    </a:lnTo>
                    <a:lnTo>
                      <a:pt x="1185" y="2670"/>
                    </a:lnTo>
                    <a:lnTo>
                      <a:pt x="1143" y="2683"/>
                    </a:lnTo>
                    <a:lnTo>
                      <a:pt x="1098" y="2690"/>
                    </a:lnTo>
                    <a:lnTo>
                      <a:pt x="1055" y="2692"/>
                    </a:lnTo>
                    <a:lnTo>
                      <a:pt x="1010" y="2689"/>
                    </a:lnTo>
                    <a:lnTo>
                      <a:pt x="967" y="2681"/>
                    </a:lnTo>
                    <a:lnTo>
                      <a:pt x="923" y="2668"/>
                    </a:lnTo>
                    <a:lnTo>
                      <a:pt x="101" y="2960"/>
                    </a:lnTo>
                    <a:lnTo>
                      <a:pt x="87" y="2961"/>
                    </a:lnTo>
                    <a:lnTo>
                      <a:pt x="70" y="2956"/>
                    </a:lnTo>
                    <a:lnTo>
                      <a:pt x="55" y="2947"/>
                    </a:lnTo>
                    <a:lnTo>
                      <a:pt x="38" y="2936"/>
                    </a:lnTo>
                    <a:lnTo>
                      <a:pt x="25" y="2921"/>
                    </a:lnTo>
                    <a:lnTo>
                      <a:pt x="12" y="2904"/>
                    </a:lnTo>
                    <a:lnTo>
                      <a:pt x="4" y="2888"/>
                    </a:lnTo>
                    <a:lnTo>
                      <a:pt x="0" y="2871"/>
                    </a:lnTo>
                    <a:lnTo>
                      <a:pt x="2" y="2857"/>
                    </a:lnTo>
                    <a:lnTo>
                      <a:pt x="288" y="2021"/>
                    </a:lnTo>
                    <a:lnTo>
                      <a:pt x="275" y="1977"/>
                    </a:lnTo>
                    <a:lnTo>
                      <a:pt x="267" y="1933"/>
                    </a:lnTo>
                    <a:lnTo>
                      <a:pt x="264" y="1887"/>
                    </a:lnTo>
                    <a:lnTo>
                      <a:pt x="265" y="1842"/>
                    </a:lnTo>
                    <a:lnTo>
                      <a:pt x="272" y="1798"/>
                    </a:lnTo>
                    <a:lnTo>
                      <a:pt x="284" y="1753"/>
                    </a:lnTo>
                    <a:lnTo>
                      <a:pt x="300" y="1711"/>
                    </a:lnTo>
                    <a:lnTo>
                      <a:pt x="322" y="1671"/>
                    </a:lnTo>
                    <a:lnTo>
                      <a:pt x="348" y="1632"/>
                    </a:lnTo>
                    <a:lnTo>
                      <a:pt x="379" y="1596"/>
                    </a:lnTo>
                    <a:lnTo>
                      <a:pt x="1828" y="118"/>
                    </a:lnTo>
                    <a:lnTo>
                      <a:pt x="1863" y="86"/>
                    </a:lnTo>
                    <a:lnTo>
                      <a:pt x="1900" y="60"/>
                    </a:lnTo>
                    <a:lnTo>
                      <a:pt x="1939" y="39"/>
                    </a:lnTo>
                    <a:lnTo>
                      <a:pt x="1980" y="22"/>
                    </a:lnTo>
                    <a:lnTo>
                      <a:pt x="2023" y="9"/>
                    </a:lnTo>
                    <a:lnTo>
                      <a:pt x="2066" y="2"/>
                    </a:lnTo>
                    <a:lnTo>
                      <a:pt x="2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Rectangle 28"/>
              <p:cNvSpPr>
                <a:spLocks noChangeArrowheads="1"/>
              </p:cNvSpPr>
              <p:nvPr/>
            </p:nvSpPr>
            <p:spPr bwMode="auto">
              <a:xfrm>
                <a:off x="3295" y="2410"/>
                <a:ext cx="340" cy="4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785951" y="3595433"/>
            <a:ext cx="5567846" cy="954107"/>
            <a:chOff x="5785951" y="3423134"/>
            <a:chExt cx="5567846" cy="954107"/>
          </a:xfrm>
        </p:grpSpPr>
        <p:sp>
          <p:nvSpPr>
            <p:cNvPr id="13" name="Rectangle 12"/>
            <p:cNvSpPr/>
            <p:nvPr/>
          </p:nvSpPr>
          <p:spPr>
            <a:xfrm>
              <a:off x="6375677" y="3423134"/>
              <a:ext cx="497812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1" i="0" u="none" strike="noStrike" kern="1200" cap="all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קשר בין שירותים</a:t>
              </a:r>
            </a:p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cap="all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/>
                  <a:cs typeface="Arial" panose="020B0604020202020204" pitchFamily="34" charset="0"/>
                </a:rPr>
                <a:t>יצירת קשר בין המסגרת החינוכית-טיפולית לשירותים בקהילה חיוני לילדים, במיוחד מרקע סוציו אקונומי נמוך</a:t>
              </a:r>
              <a:endParaRPr kumimoji="0" lang="en-US" i="0" u="none" strike="noStrike" kern="1200" cap="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endParaRPr>
            </a:p>
          </p:txBody>
        </p:sp>
        <p:grpSp>
          <p:nvGrpSpPr>
            <p:cNvPr id="27" name="Group 25"/>
            <p:cNvGrpSpPr>
              <a:grpSpLocks noChangeAspect="1"/>
            </p:cNvGrpSpPr>
            <p:nvPr/>
          </p:nvGrpSpPr>
          <p:grpSpPr bwMode="auto">
            <a:xfrm>
              <a:off x="5785951" y="3636024"/>
              <a:ext cx="466502" cy="528327"/>
              <a:chOff x="3258" y="1798"/>
              <a:chExt cx="581" cy="658"/>
            </a:xfrm>
            <a:solidFill>
              <a:schemeClr val="accent2"/>
            </a:solidFill>
          </p:grpSpPr>
          <p:sp>
            <p:nvSpPr>
              <p:cNvPr id="28" name="Freeform 27"/>
              <p:cNvSpPr>
                <a:spLocks noEditPoints="1"/>
              </p:cNvSpPr>
              <p:nvPr/>
            </p:nvSpPr>
            <p:spPr bwMode="auto">
              <a:xfrm>
                <a:off x="3258" y="1798"/>
                <a:ext cx="581" cy="592"/>
              </a:xfrm>
              <a:custGeom>
                <a:avLst/>
                <a:gdLst>
                  <a:gd name="T0" fmla="*/ 1980 w 2905"/>
                  <a:gd name="T1" fmla="*/ 387 h 2961"/>
                  <a:gd name="T2" fmla="*/ 1927 w 2905"/>
                  <a:gd name="T3" fmla="*/ 411 h 2961"/>
                  <a:gd name="T4" fmla="*/ 819 w 2905"/>
                  <a:gd name="T5" fmla="*/ 1534 h 2961"/>
                  <a:gd name="T6" fmla="*/ 785 w 2905"/>
                  <a:gd name="T7" fmla="*/ 1585 h 2961"/>
                  <a:gd name="T8" fmla="*/ 773 w 2905"/>
                  <a:gd name="T9" fmla="*/ 1643 h 2961"/>
                  <a:gd name="T10" fmla="*/ 780 w 2905"/>
                  <a:gd name="T11" fmla="*/ 1705 h 2961"/>
                  <a:gd name="T12" fmla="*/ 808 w 2905"/>
                  <a:gd name="T13" fmla="*/ 1761 h 2961"/>
                  <a:gd name="T14" fmla="*/ 1152 w 2905"/>
                  <a:gd name="T15" fmla="*/ 2115 h 2961"/>
                  <a:gd name="T16" fmla="*/ 1204 w 2905"/>
                  <a:gd name="T17" fmla="*/ 2154 h 2961"/>
                  <a:gd name="T18" fmla="*/ 1262 w 2905"/>
                  <a:gd name="T19" fmla="*/ 2171 h 2961"/>
                  <a:gd name="T20" fmla="*/ 1321 w 2905"/>
                  <a:gd name="T21" fmla="*/ 2169 h 2961"/>
                  <a:gd name="T22" fmla="*/ 1375 w 2905"/>
                  <a:gd name="T23" fmla="*/ 2145 h 2961"/>
                  <a:gd name="T24" fmla="*/ 2483 w 2905"/>
                  <a:gd name="T25" fmla="*/ 1021 h 2961"/>
                  <a:gd name="T26" fmla="*/ 2516 w 2905"/>
                  <a:gd name="T27" fmla="*/ 970 h 2961"/>
                  <a:gd name="T28" fmla="*/ 2528 w 2905"/>
                  <a:gd name="T29" fmla="*/ 913 h 2961"/>
                  <a:gd name="T30" fmla="*/ 2521 w 2905"/>
                  <a:gd name="T31" fmla="*/ 851 h 2961"/>
                  <a:gd name="T32" fmla="*/ 2494 w 2905"/>
                  <a:gd name="T33" fmla="*/ 795 h 2961"/>
                  <a:gd name="T34" fmla="*/ 2150 w 2905"/>
                  <a:gd name="T35" fmla="*/ 440 h 2961"/>
                  <a:gd name="T36" fmla="*/ 2097 w 2905"/>
                  <a:gd name="T37" fmla="*/ 402 h 2961"/>
                  <a:gd name="T38" fmla="*/ 2039 w 2905"/>
                  <a:gd name="T39" fmla="*/ 385 h 2961"/>
                  <a:gd name="T40" fmla="*/ 2107 w 2905"/>
                  <a:gd name="T41" fmla="*/ 0 h 2961"/>
                  <a:gd name="T42" fmla="*/ 2153 w 2905"/>
                  <a:gd name="T43" fmla="*/ 2 h 2961"/>
                  <a:gd name="T44" fmla="*/ 2239 w 2905"/>
                  <a:gd name="T45" fmla="*/ 22 h 2961"/>
                  <a:gd name="T46" fmla="*/ 2319 w 2905"/>
                  <a:gd name="T47" fmla="*/ 60 h 2961"/>
                  <a:gd name="T48" fmla="*/ 2390 w 2905"/>
                  <a:gd name="T49" fmla="*/ 118 h 2961"/>
                  <a:gd name="T50" fmla="*/ 2820 w 2905"/>
                  <a:gd name="T51" fmla="*/ 560 h 2961"/>
                  <a:gd name="T52" fmla="*/ 2867 w 2905"/>
                  <a:gd name="T53" fmla="*/ 638 h 2961"/>
                  <a:gd name="T54" fmla="*/ 2896 w 2905"/>
                  <a:gd name="T55" fmla="*/ 723 h 2961"/>
                  <a:gd name="T56" fmla="*/ 2905 w 2905"/>
                  <a:gd name="T57" fmla="*/ 810 h 2961"/>
                  <a:gd name="T58" fmla="*/ 2896 w 2905"/>
                  <a:gd name="T59" fmla="*/ 899 h 2961"/>
                  <a:gd name="T60" fmla="*/ 2867 w 2905"/>
                  <a:gd name="T61" fmla="*/ 984 h 2961"/>
                  <a:gd name="T62" fmla="*/ 2820 w 2905"/>
                  <a:gd name="T63" fmla="*/ 1061 h 2961"/>
                  <a:gd name="T64" fmla="*/ 1339 w 2905"/>
                  <a:gd name="T65" fmla="*/ 2574 h 2961"/>
                  <a:gd name="T66" fmla="*/ 1266 w 2905"/>
                  <a:gd name="T67" fmla="*/ 2632 h 2961"/>
                  <a:gd name="T68" fmla="*/ 1185 w 2905"/>
                  <a:gd name="T69" fmla="*/ 2670 h 2961"/>
                  <a:gd name="T70" fmla="*/ 1098 w 2905"/>
                  <a:gd name="T71" fmla="*/ 2690 h 2961"/>
                  <a:gd name="T72" fmla="*/ 1010 w 2905"/>
                  <a:gd name="T73" fmla="*/ 2689 h 2961"/>
                  <a:gd name="T74" fmla="*/ 923 w 2905"/>
                  <a:gd name="T75" fmla="*/ 2668 h 2961"/>
                  <a:gd name="T76" fmla="*/ 87 w 2905"/>
                  <a:gd name="T77" fmla="*/ 2961 h 2961"/>
                  <a:gd name="T78" fmla="*/ 55 w 2905"/>
                  <a:gd name="T79" fmla="*/ 2947 h 2961"/>
                  <a:gd name="T80" fmla="*/ 25 w 2905"/>
                  <a:gd name="T81" fmla="*/ 2921 h 2961"/>
                  <a:gd name="T82" fmla="*/ 4 w 2905"/>
                  <a:gd name="T83" fmla="*/ 2888 h 2961"/>
                  <a:gd name="T84" fmla="*/ 2 w 2905"/>
                  <a:gd name="T85" fmla="*/ 2857 h 2961"/>
                  <a:gd name="T86" fmla="*/ 275 w 2905"/>
                  <a:gd name="T87" fmla="*/ 1977 h 2961"/>
                  <a:gd name="T88" fmla="*/ 264 w 2905"/>
                  <a:gd name="T89" fmla="*/ 1887 h 2961"/>
                  <a:gd name="T90" fmla="*/ 272 w 2905"/>
                  <a:gd name="T91" fmla="*/ 1798 h 2961"/>
                  <a:gd name="T92" fmla="*/ 300 w 2905"/>
                  <a:gd name="T93" fmla="*/ 1711 h 2961"/>
                  <a:gd name="T94" fmla="*/ 348 w 2905"/>
                  <a:gd name="T95" fmla="*/ 1632 h 2961"/>
                  <a:gd name="T96" fmla="*/ 1828 w 2905"/>
                  <a:gd name="T97" fmla="*/ 118 h 2961"/>
                  <a:gd name="T98" fmla="*/ 1900 w 2905"/>
                  <a:gd name="T99" fmla="*/ 60 h 2961"/>
                  <a:gd name="T100" fmla="*/ 1980 w 2905"/>
                  <a:gd name="T101" fmla="*/ 22 h 2961"/>
                  <a:gd name="T102" fmla="*/ 2066 w 2905"/>
                  <a:gd name="T103" fmla="*/ 2 h 2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05" h="2961">
                    <a:moveTo>
                      <a:pt x="2009" y="384"/>
                    </a:moveTo>
                    <a:lnTo>
                      <a:pt x="1980" y="387"/>
                    </a:lnTo>
                    <a:lnTo>
                      <a:pt x="1953" y="396"/>
                    </a:lnTo>
                    <a:lnTo>
                      <a:pt x="1927" y="411"/>
                    </a:lnTo>
                    <a:lnTo>
                      <a:pt x="1904" y="430"/>
                    </a:lnTo>
                    <a:lnTo>
                      <a:pt x="819" y="1534"/>
                    </a:lnTo>
                    <a:lnTo>
                      <a:pt x="800" y="1558"/>
                    </a:lnTo>
                    <a:lnTo>
                      <a:pt x="785" y="1585"/>
                    </a:lnTo>
                    <a:lnTo>
                      <a:pt x="776" y="1614"/>
                    </a:lnTo>
                    <a:lnTo>
                      <a:pt x="773" y="1643"/>
                    </a:lnTo>
                    <a:lnTo>
                      <a:pt x="774" y="1674"/>
                    </a:lnTo>
                    <a:lnTo>
                      <a:pt x="780" y="1705"/>
                    </a:lnTo>
                    <a:lnTo>
                      <a:pt x="791" y="1733"/>
                    </a:lnTo>
                    <a:lnTo>
                      <a:pt x="808" y="1761"/>
                    </a:lnTo>
                    <a:lnTo>
                      <a:pt x="829" y="1786"/>
                    </a:lnTo>
                    <a:lnTo>
                      <a:pt x="1152" y="2115"/>
                    </a:lnTo>
                    <a:lnTo>
                      <a:pt x="1176" y="2137"/>
                    </a:lnTo>
                    <a:lnTo>
                      <a:pt x="1204" y="2154"/>
                    </a:lnTo>
                    <a:lnTo>
                      <a:pt x="1232" y="2165"/>
                    </a:lnTo>
                    <a:lnTo>
                      <a:pt x="1262" y="2171"/>
                    </a:lnTo>
                    <a:lnTo>
                      <a:pt x="1292" y="2172"/>
                    </a:lnTo>
                    <a:lnTo>
                      <a:pt x="1321" y="2169"/>
                    </a:lnTo>
                    <a:lnTo>
                      <a:pt x="1349" y="2160"/>
                    </a:lnTo>
                    <a:lnTo>
                      <a:pt x="1375" y="2145"/>
                    </a:lnTo>
                    <a:lnTo>
                      <a:pt x="1398" y="2126"/>
                    </a:lnTo>
                    <a:lnTo>
                      <a:pt x="2483" y="1021"/>
                    </a:lnTo>
                    <a:lnTo>
                      <a:pt x="2502" y="998"/>
                    </a:lnTo>
                    <a:lnTo>
                      <a:pt x="2516" y="970"/>
                    </a:lnTo>
                    <a:lnTo>
                      <a:pt x="2525" y="942"/>
                    </a:lnTo>
                    <a:lnTo>
                      <a:pt x="2528" y="913"/>
                    </a:lnTo>
                    <a:lnTo>
                      <a:pt x="2527" y="882"/>
                    </a:lnTo>
                    <a:lnTo>
                      <a:pt x="2521" y="851"/>
                    </a:lnTo>
                    <a:lnTo>
                      <a:pt x="2510" y="822"/>
                    </a:lnTo>
                    <a:lnTo>
                      <a:pt x="2494" y="795"/>
                    </a:lnTo>
                    <a:lnTo>
                      <a:pt x="2473" y="770"/>
                    </a:lnTo>
                    <a:lnTo>
                      <a:pt x="2150" y="440"/>
                    </a:lnTo>
                    <a:lnTo>
                      <a:pt x="2124" y="419"/>
                    </a:lnTo>
                    <a:lnTo>
                      <a:pt x="2097" y="402"/>
                    </a:lnTo>
                    <a:lnTo>
                      <a:pt x="2068" y="391"/>
                    </a:lnTo>
                    <a:lnTo>
                      <a:pt x="2039" y="385"/>
                    </a:lnTo>
                    <a:lnTo>
                      <a:pt x="2009" y="384"/>
                    </a:lnTo>
                    <a:close/>
                    <a:moveTo>
                      <a:pt x="2107" y="0"/>
                    </a:moveTo>
                    <a:lnTo>
                      <a:pt x="2112" y="0"/>
                    </a:lnTo>
                    <a:lnTo>
                      <a:pt x="2153" y="2"/>
                    </a:lnTo>
                    <a:lnTo>
                      <a:pt x="2197" y="9"/>
                    </a:lnTo>
                    <a:lnTo>
                      <a:pt x="2239" y="22"/>
                    </a:lnTo>
                    <a:lnTo>
                      <a:pt x="2279" y="39"/>
                    </a:lnTo>
                    <a:lnTo>
                      <a:pt x="2319" y="60"/>
                    </a:lnTo>
                    <a:lnTo>
                      <a:pt x="2356" y="86"/>
                    </a:lnTo>
                    <a:lnTo>
                      <a:pt x="2390" y="118"/>
                    </a:lnTo>
                    <a:lnTo>
                      <a:pt x="2789" y="524"/>
                    </a:lnTo>
                    <a:lnTo>
                      <a:pt x="2820" y="560"/>
                    </a:lnTo>
                    <a:lnTo>
                      <a:pt x="2846" y="598"/>
                    </a:lnTo>
                    <a:lnTo>
                      <a:pt x="2867" y="638"/>
                    </a:lnTo>
                    <a:lnTo>
                      <a:pt x="2884" y="680"/>
                    </a:lnTo>
                    <a:lnTo>
                      <a:pt x="2896" y="723"/>
                    </a:lnTo>
                    <a:lnTo>
                      <a:pt x="2903" y="766"/>
                    </a:lnTo>
                    <a:lnTo>
                      <a:pt x="2905" y="810"/>
                    </a:lnTo>
                    <a:lnTo>
                      <a:pt x="2903" y="855"/>
                    </a:lnTo>
                    <a:lnTo>
                      <a:pt x="2896" y="899"/>
                    </a:lnTo>
                    <a:lnTo>
                      <a:pt x="2884" y="942"/>
                    </a:lnTo>
                    <a:lnTo>
                      <a:pt x="2867" y="984"/>
                    </a:lnTo>
                    <a:lnTo>
                      <a:pt x="2846" y="1024"/>
                    </a:lnTo>
                    <a:lnTo>
                      <a:pt x="2820" y="1061"/>
                    </a:lnTo>
                    <a:lnTo>
                      <a:pt x="2789" y="1096"/>
                    </a:lnTo>
                    <a:lnTo>
                      <a:pt x="1339" y="2574"/>
                    </a:lnTo>
                    <a:lnTo>
                      <a:pt x="1304" y="2606"/>
                    </a:lnTo>
                    <a:lnTo>
                      <a:pt x="1266" y="2632"/>
                    </a:lnTo>
                    <a:lnTo>
                      <a:pt x="1226" y="2653"/>
                    </a:lnTo>
                    <a:lnTo>
                      <a:pt x="1185" y="2670"/>
                    </a:lnTo>
                    <a:lnTo>
                      <a:pt x="1143" y="2683"/>
                    </a:lnTo>
                    <a:lnTo>
                      <a:pt x="1098" y="2690"/>
                    </a:lnTo>
                    <a:lnTo>
                      <a:pt x="1055" y="2692"/>
                    </a:lnTo>
                    <a:lnTo>
                      <a:pt x="1010" y="2689"/>
                    </a:lnTo>
                    <a:lnTo>
                      <a:pt x="967" y="2681"/>
                    </a:lnTo>
                    <a:lnTo>
                      <a:pt x="923" y="2668"/>
                    </a:lnTo>
                    <a:lnTo>
                      <a:pt x="101" y="2960"/>
                    </a:lnTo>
                    <a:lnTo>
                      <a:pt x="87" y="2961"/>
                    </a:lnTo>
                    <a:lnTo>
                      <a:pt x="70" y="2956"/>
                    </a:lnTo>
                    <a:lnTo>
                      <a:pt x="55" y="2947"/>
                    </a:lnTo>
                    <a:lnTo>
                      <a:pt x="38" y="2936"/>
                    </a:lnTo>
                    <a:lnTo>
                      <a:pt x="25" y="2921"/>
                    </a:lnTo>
                    <a:lnTo>
                      <a:pt x="12" y="2904"/>
                    </a:lnTo>
                    <a:lnTo>
                      <a:pt x="4" y="2888"/>
                    </a:lnTo>
                    <a:lnTo>
                      <a:pt x="0" y="2871"/>
                    </a:lnTo>
                    <a:lnTo>
                      <a:pt x="2" y="2857"/>
                    </a:lnTo>
                    <a:lnTo>
                      <a:pt x="288" y="2021"/>
                    </a:lnTo>
                    <a:lnTo>
                      <a:pt x="275" y="1977"/>
                    </a:lnTo>
                    <a:lnTo>
                      <a:pt x="267" y="1933"/>
                    </a:lnTo>
                    <a:lnTo>
                      <a:pt x="264" y="1887"/>
                    </a:lnTo>
                    <a:lnTo>
                      <a:pt x="265" y="1842"/>
                    </a:lnTo>
                    <a:lnTo>
                      <a:pt x="272" y="1798"/>
                    </a:lnTo>
                    <a:lnTo>
                      <a:pt x="284" y="1753"/>
                    </a:lnTo>
                    <a:lnTo>
                      <a:pt x="300" y="1711"/>
                    </a:lnTo>
                    <a:lnTo>
                      <a:pt x="322" y="1671"/>
                    </a:lnTo>
                    <a:lnTo>
                      <a:pt x="348" y="1632"/>
                    </a:lnTo>
                    <a:lnTo>
                      <a:pt x="379" y="1596"/>
                    </a:lnTo>
                    <a:lnTo>
                      <a:pt x="1828" y="118"/>
                    </a:lnTo>
                    <a:lnTo>
                      <a:pt x="1863" y="86"/>
                    </a:lnTo>
                    <a:lnTo>
                      <a:pt x="1900" y="60"/>
                    </a:lnTo>
                    <a:lnTo>
                      <a:pt x="1939" y="39"/>
                    </a:lnTo>
                    <a:lnTo>
                      <a:pt x="1980" y="22"/>
                    </a:lnTo>
                    <a:lnTo>
                      <a:pt x="2023" y="9"/>
                    </a:lnTo>
                    <a:lnTo>
                      <a:pt x="2066" y="2"/>
                    </a:lnTo>
                    <a:lnTo>
                      <a:pt x="2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3295" y="2410"/>
                <a:ext cx="340" cy="4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5785951" y="5104557"/>
            <a:ext cx="5567846" cy="1046440"/>
            <a:chOff x="5785951" y="4721050"/>
            <a:chExt cx="5567846" cy="1046440"/>
          </a:xfrm>
        </p:grpSpPr>
        <p:sp>
          <p:nvSpPr>
            <p:cNvPr id="14" name="Rectangle 13"/>
            <p:cNvSpPr/>
            <p:nvPr/>
          </p:nvSpPr>
          <p:spPr>
            <a:xfrm>
              <a:off x="6375677" y="4721050"/>
              <a:ext cx="4978120" cy="1046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1" i="0" u="none" strike="noStrike" kern="1200" cap="all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רצף במעברים בין מסגרות </a:t>
              </a:r>
              <a:endPara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  <a:p>
              <a:pPr marL="0" marR="0" lvl="0" indent="0" algn="r" defTabSz="1218987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חשוב להבטיח את הקשר</a:t>
              </a:r>
              <a:r>
                <a:rPr kumimoji="0" lang="he-IL" b="0" i="0" u="none" strike="noStrike" kern="1200" cap="none" spc="0" normalizeH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בין מסגרות החינוך השונות ולדאוג להכנה מתאימה </a:t>
              </a:r>
              <a:r>
                <a:rPr lang="he-IL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/>
                  <a:cs typeface="Arial" panose="020B0604020202020204" pitchFamily="34" charset="0"/>
                </a:rPr>
                <a:t>להורים ולילדים</a:t>
              </a:r>
              <a:r>
                <a:rPr kumimoji="0" lang="he-IL" b="0" i="0" u="none" strike="noStrike" kern="1200" cap="none" spc="0" normalizeH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</p:txBody>
        </p:sp>
        <p:grpSp>
          <p:nvGrpSpPr>
            <p:cNvPr id="30" name="Group 25"/>
            <p:cNvGrpSpPr>
              <a:grpSpLocks noChangeAspect="1"/>
            </p:cNvGrpSpPr>
            <p:nvPr/>
          </p:nvGrpSpPr>
          <p:grpSpPr bwMode="auto">
            <a:xfrm>
              <a:off x="5785951" y="4933940"/>
              <a:ext cx="466502" cy="528327"/>
              <a:chOff x="3258" y="1798"/>
              <a:chExt cx="581" cy="658"/>
            </a:xfrm>
            <a:solidFill>
              <a:schemeClr val="accent4"/>
            </a:solidFill>
          </p:grpSpPr>
          <p:sp>
            <p:nvSpPr>
              <p:cNvPr id="31" name="Freeform 30"/>
              <p:cNvSpPr>
                <a:spLocks noEditPoints="1"/>
              </p:cNvSpPr>
              <p:nvPr/>
            </p:nvSpPr>
            <p:spPr bwMode="auto">
              <a:xfrm>
                <a:off x="3258" y="1798"/>
                <a:ext cx="581" cy="592"/>
              </a:xfrm>
              <a:custGeom>
                <a:avLst/>
                <a:gdLst>
                  <a:gd name="T0" fmla="*/ 1980 w 2905"/>
                  <a:gd name="T1" fmla="*/ 387 h 2961"/>
                  <a:gd name="T2" fmla="*/ 1927 w 2905"/>
                  <a:gd name="T3" fmla="*/ 411 h 2961"/>
                  <a:gd name="T4" fmla="*/ 819 w 2905"/>
                  <a:gd name="T5" fmla="*/ 1534 h 2961"/>
                  <a:gd name="T6" fmla="*/ 785 w 2905"/>
                  <a:gd name="T7" fmla="*/ 1585 h 2961"/>
                  <a:gd name="T8" fmla="*/ 773 w 2905"/>
                  <a:gd name="T9" fmla="*/ 1643 h 2961"/>
                  <a:gd name="T10" fmla="*/ 780 w 2905"/>
                  <a:gd name="T11" fmla="*/ 1705 h 2961"/>
                  <a:gd name="T12" fmla="*/ 808 w 2905"/>
                  <a:gd name="T13" fmla="*/ 1761 h 2961"/>
                  <a:gd name="T14" fmla="*/ 1152 w 2905"/>
                  <a:gd name="T15" fmla="*/ 2115 h 2961"/>
                  <a:gd name="T16" fmla="*/ 1204 w 2905"/>
                  <a:gd name="T17" fmla="*/ 2154 h 2961"/>
                  <a:gd name="T18" fmla="*/ 1262 w 2905"/>
                  <a:gd name="T19" fmla="*/ 2171 h 2961"/>
                  <a:gd name="T20" fmla="*/ 1321 w 2905"/>
                  <a:gd name="T21" fmla="*/ 2169 h 2961"/>
                  <a:gd name="T22" fmla="*/ 1375 w 2905"/>
                  <a:gd name="T23" fmla="*/ 2145 h 2961"/>
                  <a:gd name="T24" fmla="*/ 2483 w 2905"/>
                  <a:gd name="T25" fmla="*/ 1021 h 2961"/>
                  <a:gd name="T26" fmla="*/ 2516 w 2905"/>
                  <a:gd name="T27" fmla="*/ 970 h 2961"/>
                  <a:gd name="T28" fmla="*/ 2528 w 2905"/>
                  <a:gd name="T29" fmla="*/ 913 h 2961"/>
                  <a:gd name="T30" fmla="*/ 2521 w 2905"/>
                  <a:gd name="T31" fmla="*/ 851 h 2961"/>
                  <a:gd name="T32" fmla="*/ 2494 w 2905"/>
                  <a:gd name="T33" fmla="*/ 795 h 2961"/>
                  <a:gd name="T34" fmla="*/ 2150 w 2905"/>
                  <a:gd name="T35" fmla="*/ 440 h 2961"/>
                  <a:gd name="T36" fmla="*/ 2097 w 2905"/>
                  <a:gd name="T37" fmla="*/ 402 h 2961"/>
                  <a:gd name="T38" fmla="*/ 2039 w 2905"/>
                  <a:gd name="T39" fmla="*/ 385 h 2961"/>
                  <a:gd name="T40" fmla="*/ 2107 w 2905"/>
                  <a:gd name="T41" fmla="*/ 0 h 2961"/>
                  <a:gd name="T42" fmla="*/ 2153 w 2905"/>
                  <a:gd name="T43" fmla="*/ 2 h 2961"/>
                  <a:gd name="T44" fmla="*/ 2239 w 2905"/>
                  <a:gd name="T45" fmla="*/ 22 h 2961"/>
                  <a:gd name="T46" fmla="*/ 2319 w 2905"/>
                  <a:gd name="T47" fmla="*/ 60 h 2961"/>
                  <a:gd name="T48" fmla="*/ 2390 w 2905"/>
                  <a:gd name="T49" fmla="*/ 118 h 2961"/>
                  <a:gd name="T50" fmla="*/ 2820 w 2905"/>
                  <a:gd name="T51" fmla="*/ 560 h 2961"/>
                  <a:gd name="T52" fmla="*/ 2867 w 2905"/>
                  <a:gd name="T53" fmla="*/ 638 h 2961"/>
                  <a:gd name="T54" fmla="*/ 2896 w 2905"/>
                  <a:gd name="T55" fmla="*/ 723 h 2961"/>
                  <a:gd name="T56" fmla="*/ 2905 w 2905"/>
                  <a:gd name="T57" fmla="*/ 810 h 2961"/>
                  <a:gd name="T58" fmla="*/ 2896 w 2905"/>
                  <a:gd name="T59" fmla="*/ 899 h 2961"/>
                  <a:gd name="T60" fmla="*/ 2867 w 2905"/>
                  <a:gd name="T61" fmla="*/ 984 h 2961"/>
                  <a:gd name="T62" fmla="*/ 2820 w 2905"/>
                  <a:gd name="T63" fmla="*/ 1061 h 2961"/>
                  <a:gd name="T64" fmla="*/ 1339 w 2905"/>
                  <a:gd name="T65" fmla="*/ 2574 h 2961"/>
                  <a:gd name="T66" fmla="*/ 1266 w 2905"/>
                  <a:gd name="T67" fmla="*/ 2632 h 2961"/>
                  <a:gd name="T68" fmla="*/ 1185 w 2905"/>
                  <a:gd name="T69" fmla="*/ 2670 h 2961"/>
                  <a:gd name="T70" fmla="*/ 1098 w 2905"/>
                  <a:gd name="T71" fmla="*/ 2690 h 2961"/>
                  <a:gd name="T72" fmla="*/ 1010 w 2905"/>
                  <a:gd name="T73" fmla="*/ 2689 h 2961"/>
                  <a:gd name="T74" fmla="*/ 923 w 2905"/>
                  <a:gd name="T75" fmla="*/ 2668 h 2961"/>
                  <a:gd name="T76" fmla="*/ 87 w 2905"/>
                  <a:gd name="T77" fmla="*/ 2961 h 2961"/>
                  <a:gd name="T78" fmla="*/ 55 w 2905"/>
                  <a:gd name="T79" fmla="*/ 2947 h 2961"/>
                  <a:gd name="T80" fmla="*/ 25 w 2905"/>
                  <a:gd name="T81" fmla="*/ 2921 h 2961"/>
                  <a:gd name="T82" fmla="*/ 4 w 2905"/>
                  <a:gd name="T83" fmla="*/ 2888 h 2961"/>
                  <a:gd name="T84" fmla="*/ 2 w 2905"/>
                  <a:gd name="T85" fmla="*/ 2857 h 2961"/>
                  <a:gd name="T86" fmla="*/ 275 w 2905"/>
                  <a:gd name="T87" fmla="*/ 1977 h 2961"/>
                  <a:gd name="T88" fmla="*/ 264 w 2905"/>
                  <a:gd name="T89" fmla="*/ 1887 h 2961"/>
                  <a:gd name="T90" fmla="*/ 272 w 2905"/>
                  <a:gd name="T91" fmla="*/ 1798 h 2961"/>
                  <a:gd name="T92" fmla="*/ 300 w 2905"/>
                  <a:gd name="T93" fmla="*/ 1711 h 2961"/>
                  <a:gd name="T94" fmla="*/ 348 w 2905"/>
                  <a:gd name="T95" fmla="*/ 1632 h 2961"/>
                  <a:gd name="T96" fmla="*/ 1828 w 2905"/>
                  <a:gd name="T97" fmla="*/ 118 h 2961"/>
                  <a:gd name="T98" fmla="*/ 1900 w 2905"/>
                  <a:gd name="T99" fmla="*/ 60 h 2961"/>
                  <a:gd name="T100" fmla="*/ 1980 w 2905"/>
                  <a:gd name="T101" fmla="*/ 22 h 2961"/>
                  <a:gd name="T102" fmla="*/ 2066 w 2905"/>
                  <a:gd name="T103" fmla="*/ 2 h 2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05" h="2961">
                    <a:moveTo>
                      <a:pt x="2009" y="384"/>
                    </a:moveTo>
                    <a:lnTo>
                      <a:pt x="1980" y="387"/>
                    </a:lnTo>
                    <a:lnTo>
                      <a:pt x="1953" y="396"/>
                    </a:lnTo>
                    <a:lnTo>
                      <a:pt x="1927" y="411"/>
                    </a:lnTo>
                    <a:lnTo>
                      <a:pt x="1904" y="430"/>
                    </a:lnTo>
                    <a:lnTo>
                      <a:pt x="819" y="1534"/>
                    </a:lnTo>
                    <a:lnTo>
                      <a:pt x="800" y="1558"/>
                    </a:lnTo>
                    <a:lnTo>
                      <a:pt x="785" y="1585"/>
                    </a:lnTo>
                    <a:lnTo>
                      <a:pt x="776" y="1614"/>
                    </a:lnTo>
                    <a:lnTo>
                      <a:pt x="773" y="1643"/>
                    </a:lnTo>
                    <a:lnTo>
                      <a:pt x="774" y="1674"/>
                    </a:lnTo>
                    <a:lnTo>
                      <a:pt x="780" y="1705"/>
                    </a:lnTo>
                    <a:lnTo>
                      <a:pt x="791" y="1733"/>
                    </a:lnTo>
                    <a:lnTo>
                      <a:pt x="808" y="1761"/>
                    </a:lnTo>
                    <a:lnTo>
                      <a:pt x="829" y="1786"/>
                    </a:lnTo>
                    <a:lnTo>
                      <a:pt x="1152" y="2115"/>
                    </a:lnTo>
                    <a:lnTo>
                      <a:pt x="1176" y="2137"/>
                    </a:lnTo>
                    <a:lnTo>
                      <a:pt x="1204" y="2154"/>
                    </a:lnTo>
                    <a:lnTo>
                      <a:pt x="1232" y="2165"/>
                    </a:lnTo>
                    <a:lnTo>
                      <a:pt x="1262" y="2171"/>
                    </a:lnTo>
                    <a:lnTo>
                      <a:pt x="1292" y="2172"/>
                    </a:lnTo>
                    <a:lnTo>
                      <a:pt x="1321" y="2169"/>
                    </a:lnTo>
                    <a:lnTo>
                      <a:pt x="1349" y="2160"/>
                    </a:lnTo>
                    <a:lnTo>
                      <a:pt x="1375" y="2145"/>
                    </a:lnTo>
                    <a:lnTo>
                      <a:pt x="1398" y="2126"/>
                    </a:lnTo>
                    <a:lnTo>
                      <a:pt x="2483" y="1021"/>
                    </a:lnTo>
                    <a:lnTo>
                      <a:pt x="2502" y="998"/>
                    </a:lnTo>
                    <a:lnTo>
                      <a:pt x="2516" y="970"/>
                    </a:lnTo>
                    <a:lnTo>
                      <a:pt x="2525" y="942"/>
                    </a:lnTo>
                    <a:lnTo>
                      <a:pt x="2528" y="913"/>
                    </a:lnTo>
                    <a:lnTo>
                      <a:pt x="2527" y="882"/>
                    </a:lnTo>
                    <a:lnTo>
                      <a:pt x="2521" y="851"/>
                    </a:lnTo>
                    <a:lnTo>
                      <a:pt x="2510" y="822"/>
                    </a:lnTo>
                    <a:lnTo>
                      <a:pt x="2494" y="795"/>
                    </a:lnTo>
                    <a:lnTo>
                      <a:pt x="2473" y="770"/>
                    </a:lnTo>
                    <a:lnTo>
                      <a:pt x="2150" y="440"/>
                    </a:lnTo>
                    <a:lnTo>
                      <a:pt x="2124" y="419"/>
                    </a:lnTo>
                    <a:lnTo>
                      <a:pt x="2097" y="402"/>
                    </a:lnTo>
                    <a:lnTo>
                      <a:pt x="2068" y="391"/>
                    </a:lnTo>
                    <a:lnTo>
                      <a:pt x="2039" y="385"/>
                    </a:lnTo>
                    <a:lnTo>
                      <a:pt x="2009" y="384"/>
                    </a:lnTo>
                    <a:close/>
                    <a:moveTo>
                      <a:pt x="2107" y="0"/>
                    </a:moveTo>
                    <a:lnTo>
                      <a:pt x="2112" y="0"/>
                    </a:lnTo>
                    <a:lnTo>
                      <a:pt x="2153" y="2"/>
                    </a:lnTo>
                    <a:lnTo>
                      <a:pt x="2197" y="9"/>
                    </a:lnTo>
                    <a:lnTo>
                      <a:pt x="2239" y="22"/>
                    </a:lnTo>
                    <a:lnTo>
                      <a:pt x="2279" y="39"/>
                    </a:lnTo>
                    <a:lnTo>
                      <a:pt x="2319" y="60"/>
                    </a:lnTo>
                    <a:lnTo>
                      <a:pt x="2356" y="86"/>
                    </a:lnTo>
                    <a:lnTo>
                      <a:pt x="2390" y="118"/>
                    </a:lnTo>
                    <a:lnTo>
                      <a:pt x="2789" y="524"/>
                    </a:lnTo>
                    <a:lnTo>
                      <a:pt x="2820" y="560"/>
                    </a:lnTo>
                    <a:lnTo>
                      <a:pt x="2846" y="598"/>
                    </a:lnTo>
                    <a:lnTo>
                      <a:pt x="2867" y="638"/>
                    </a:lnTo>
                    <a:lnTo>
                      <a:pt x="2884" y="680"/>
                    </a:lnTo>
                    <a:lnTo>
                      <a:pt x="2896" y="723"/>
                    </a:lnTo>
                    <a:lnTo>
                      <a:pt x="2903" y="766"/>
                    </a:lnTo>
                    <a:lnTo>
                      <a:pt x="2905" y="810"/>
                    </a:lnTo>
                    <a:lnTo>
                      <a:pt x="2903" y="855"/>
                    </a:lnTo>
                    <a:lnTo>
                      <a:pt x="2896" y="899"/>
                    </a:lnTo>
                    <a:lnTo>
                      <a:pt x="2884" y="942"/>
                    </a:lnTo>
                    <a:lnTo>
                      <a:pt x="2867" y="984"/>
                    </a:lnTo>
                    <a:lnTo>
                      <a:pt x="2846" y="1024"/>
                    </a:lnTo>
                    <a:lnTo>
                      <a:pt x="2820" y="1061"/>
                    </a:lnTo>
                    <a:lnTo>
                      <a:pt x="2789" y="1096"/>
                    </a:lnTo>
                    <a:lnTo>
                      <a:pt x="1339" y="2574"/>
                    </a:lnTo>
                    <a:lnTo>
                      <a:pt x="1304" y="2606"/>
                    </a:lnTo>
                    <a:lnTo>
                      <a:pt x="1266" y="2632"/>
                    </a:lnTo>
                    <a:lnTo>
                      <a:pt x="1226" y="2653"/>
                    </a:lnTo>
                    <a:lnTo>
                      <a:pt x="1185" y="2670"/>
                    </a:lnTo>
                    <a:lnTo>
                      <a:pt x="1143" y="2683"/>
                    </a:lnTo>
                    <a:lnTo>
                      <a:pt x="1098" y="2690"/>
                    </a:lnTo>
                    <a:lnTo>
                      <a:pt x="1055" y="2692"/>
                    </a:lnTo>
                    <a:lnTo>
                      <a:pt x="1010" y="2689"/>
                    </a:lnTo>
                    <a:lnTo>
                      <a:pt x="967" y="2681"/>
                    </a:lnTo>
                    <a:lnTo>
                      <a:pt x="923" y="2668"/>
                    </a:lnTo>
                    <a:lnTo>
                      <a:pt x="101" y="2960"/>
                    </a:lnTo>
                    <a:lnTo>
                      <a:pt x="87" y="2961"/>
                    </a:lnTo>
                    <a:lnTo>
                      <a:pt x="70" y="2956"/>
                    </a:lnTo>
                    <a:lnTo>
                      <a:pt x="55" y="2947"/>
                    </a:lnTo>
                    <a:lnTo>
                      <a:pt x="38" y="2936"/>
                    </a:lnTo>
                    <a:lnTo>
                      <a:pt x="25" y="2921"/>
                    </a:lnTo>
                    <a:lnTo>
                      <a:pt x="12" y="2904"/>
                    </a:lnTo>
                    <a:lnTo>
                      <a:pt x="4" y="2888"/>
                    </a:lnTo>
                    <a:lnTo>
                      <a:pt x="0" y="2871"/>
                    </a:lnTo>
                    <a:lnTo>
                      <a:pt x="2" y="2857"/>
                    </a:lnTo>
                    <a:lnTo>
                      <a:pt x="288" y="2021"/>
                    </a:lnTo>
                    <a:lnTo>
                      <a:pt x="275" y="1977"/>
                    </a:lnTo>
                    <a:lnTo>
                      <a:pt x="267" y="1933"/>
                    </a:lnTo>
                    <a:lnTo>
                      <a:pt x="264" y="1887"/>
                    </a:lnTo>
                    <a:lnTo>
                      <a:pt x="265" y="1842"/>
                    </a:lnTo>
                    <a:lnTo>
                      <a:pt x="272" y="1798"/>
                    </a:lnTo>
                    <a:lnTo>
                      <a:pt x="284" y="1753"/>
                    </a:lnTo>
                    <a:lnTo>
                      <a:pt x="300" y="1711"/>
                    </a:lnTo>
                    <a:lnTo>
                      <a:pt x="322" y="1671"/>
                    </a:lnTo>
                    <a:lnTo>
                      <a:pt x="348" y="1632"/>
                    </a:lnTo>
                    <a:lnTo>
                      <a:pt x="379" y="1596"/>
                    </a:lnTo>
                    <a:lnTo>
                      <a:pt x="1828" y="118"/>
                    </a:lnTo>
                    <a:lnTo>
                      <a:pt x="1863" y="86"/>
                    </a:lnTo>
                    <a:lnTo>
                      <a:pt x="1900" y="60"/>
                    </a:lnTo>
                    <a:lnTo>
                      <a:pt x="1939" y="39"/>
                    </a:lnTo>
                    <a:lnTo>
                      <a:pt x="1980" y="22"/>
                    </a:lnTo>
                    <a:lnTo>
                      <a:pt x="2023" y="9"/>
                    </a:lnTo>
                    <a:lnTo>
                      <a:pt x="2066" y="2"/>
                    </a:lnTo>
                    <a:lnTo>
                      <a:pt x="210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3295" y="2410"/>
                <a:ext cx="340" cy="4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Rounded Rectangle 1"/>
          <p:cNvSpPr/>
          <p:nvPr/>
        </p:nvSpPr>
        <p:spPr>
          <a:xfrm>
            <a:off x="1430696" y="3685521"/>
            <a:ext cx="2555823" cy="19487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Arial" panose="020B0604020202020204" pitchFamily="34" charset="0"/>
              </a:rPr>
              <a:t>חשוב להתאים את פרקטיקות הצוות לצרכי הילדים בקבוצה.</a:t>
            </a:r>
          </a:p>
          <a:p>
            <a:pPr algn="ctr"/>
            <a:r>
              <a:rPr lang="he-IL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cs typeface="Arial" panose="020B0604020202020204" pitchFamily="34" charset="0"/>
              </a:rPr>
              <a:t>התאמה זו הינה פונקציה של השכלה, הכנה וזמן 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31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8" name="Google Shape;2138;p52"/>
          <p:cNvGrpSpPr/>
          <p:nvPr/>
        </p:nvGrpSpPr>
        <p:grpSpPr>
          <a:xfrm>
            <a:off x="1819513" y="-85748"/>
            <a:ext cx="1693136" cy="5793583"/>
            <a:chOff x="1505165" y="-64311"/>
            <a:chExt cx="1269852" cy="4345187"/>
          </a:xfrm>
        </p:grpSpPr>
        <p:sp>
          <p:nvSpPr>
            <p:cNvPr id="2139" name="Google Shape;2139;p52"/>
            <p:cNvSpPr/>
            <p:nvPr/>
          </p:nvSpPr>
          <p:spPr>
            <a:xfrm>
              <a:off x="1776317" y="921955"/>
              <a:ext cx="998700" cy="843300"/>
            </a:xfrm>
            <a:prstGeom prst="rect">
              <a:avLst/>
            </a:prstGeom>
            <a:solidFill>
              <a:srgbClr val="EB5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1" name="Google Shape;2141;p52"/>
            <p:cNvSpPr/>
            <p:nvPr/>
          </p:nvSpPr>
          <p:spPr>
            <a:xfrm>
              <a:off x="1505165" y="-64311"/>
              <a:ext cx="1148435" cy="4345187"/>
            </a:xfrm>
            <a:custGeom>
              <a:avLst/>
              <a:gdLst/>
              <a:ahLst/>
              <a:cxnLst/>
              <a:rect l="l" t="t" r="r" b="b"/>
              <a:pathLst>
                <a:path w="35841" h="135607" extrusionOk="0">
                  <a:moveTo>
                    <a:pt x="4211" y="3225"/>
                  </a:moveTo>
                  <a:cubicBezTo>
                    <a:pt x="4378" y="3225"/>
                    <a:pt x="4512" y="3358"/>
                    <a:pt x="4512" y="3525"/>
                  </a:cubicBezTo>
                  <a:lnTo>
                    <a:pt x="4512" y="5430"/>
                  </a:lnTo>
                  <a:cubicBezTo>
                    <a:pt x="4512" y="5597"/>
                    <a:pt x="4378" y="5731"/>
                    <a:pt x="4211" y="5731"/>
                  </a:cubicBezTo>
                  <a:lnTo>
                    <a:pt x="1789" y="5731"/>
                  </a:lnTo>
                  <a:cubicBezTo>
                    <a:pt x="1621" y="5731"/>
                    <a:pt x="1488" y="5597"/>
                    <a:pt x="1488" y="5430"/>
                  </a:cubicBezTo>
                  <a:lnTo>
                    <a:pt x="1488" y="3525"/>
                  </a:lnTo>
                  <a:cubicBezTo>
                    <a:pt x="1488" y="3358"/>
                    <a:pt x="1621" y="3225"/>
                    <a:pt x="1789" y="3225"/>
                  </a:cubicBezTo>
                  <a:close/>
                  <a:moveTo>
                    <a:pt x="33184" y="3225"/>
                  </a:moveTo>
                  <a:cubicBezTo>
                    <a:pt x="33351" y="3225"/>
                    <a:pt x="33485" y="3358"/>
                    <a:pt x="33485" y="3525"/>
                  </a:cubicBezTo>
                  <a:lnTo>
                    <a:pt x="33485" y="5430"/>
                  </a:lnTo>
                  <a:cubicBezTo>
                    <a:pt x="33485" y="5597"/>
                    <a:pt x="33351" y="5731"/>
                    <a:pt x="33184" y="5731"/>
                  </a:cubicBezTo>
                  <a:lnTo>
                    <a:pt x="30761" y="5731"/>
                  </a:lnTo>
                  <a:cubicBezTo>
                    <a:pt x="30594" y="5731"/>
                    <a:pt x="30460" y="5597"/>
                    <a:pt x="30460" y="5430"/>
                  </a:cubicBezTo>
                  <a:lnTo>
                    <a:pt x="30460" y="3525"/>
                  </a:lnTo>
                  <a:cubicBezTo>
                    <a:pt x="30460" y="3358"/>
                    <a:pt x="30594" y="3225"/>
                    <a:pt x="30761" y="3225"/>
                  </a:cubicBezTo>
                  <a:close/>
                  <a:moveTo>
                    <a:pt x="4211" y="7786"/>
                  </a:moveTo>
                  <a:cubicBezTo>
                    <a:pt x="4378" y="7786"/>
                    <a:pt x="4512" y="7920"/>
                    <a:pt x="4512" y="8087"/>
                  </a:cubicBezTo>
                  <a:lnTo>
                    <a:pt x="4512" y="9975"/>
                  </a:lnTo>
                  <a:cubicBezTo>
                    <a:pt x="4512" y="10142"/>
                    <a:pt x="4378" y="10276"/>
                    <a:pt x="4211" y="10276"/>
                  </a:cubicBezTo>
                  <a:lnTo>
                    <a:pt x="1789" y="10276"/>
                  </a:lnTo>
                  <a:cubicBezTo>
                    <a:pt x="1621" y="10276"/>
                    <a:pt x="1488" y="10142"/>
                    <a:pt x="1488" y="9975"/>
                  </a:cubicBezTo>
                  <a:lnTo>
                    <a:pt x="1488" y="8087"/>
                  </a:lnTo>
                  <a:cubicBezTo>
                    <a:pt x="1488" y="7920"/>
                    <a:pt x="1621" y="7786"/>
                    <a:pt x="1789" y="7786"/>
                  </a:cubicBezTo>
                  <a:close/>
                  <a:moveTo>
                    <a:pt x="33184" y="7786"/>
                  </a:moveTo>
                  <a:cubicBezTo>
                    <a:pt x="33351" y="7786"/>
                    <a:pt x="33485" y="7920"/>
                    <a:pt x="33485" y="8087"/>
                  </a:cubicBezTo>
                  <a:lnTo>
                    <a:pt x="33485" y="9975"/>
                  </a:lnTo>
                  <a:cubicBezTo>
                    <a:pt x="33485" y="10142"/>
                    <a:pt x="33351" y="10276"/>
                    <a:pt x="33184" y="10276"/>
                  </a:cubicBezTo>
                  <a:lnTo>
                    <a:pt x="30761" y="10276"/>
                  </a:lnTo>
                  <a:cubicBezTo>
                    <a:pt x="30594" y="10276"/>
                    <a:pt x="30460" y="10142"/>
                    <a:pt x="30460" y="9975"/>
                  </a:cubicBezTo>
                  <a:lnTo>
                    <a:pt x="30460" y="8087"/>
                  </a:lnTo>
                  <a:cubicBezTo>
                    <a:pt x="30460" y="7920"/>
                    <a:pt x="30594" y="7786"/>
                    <a:pt x="30761" y="7786"/>
                  </a:cubicBezTo>
                  <a:close/>
                  <a:moveTo>
                    <a:pt x="4211" y="12331"/>
                  </a:moveTo>
                  <a:cubicBezTo>
                    <a:pt x="4378" y="12331"/>
                    <a:pt x="4512" y="12465"/>
                    <a:pt x="4512" y="12632"/>
                  </a:cubicBezTo>
                  <a:lnTo>
                    <a:pt x="4512" y="14536"/>
                  </a:lnTo>
                  <a:cubicBezTo>
                    <a:pt x="4512" y="14703"/>
                    <a:pt x="4378" y="14837"/>
                    <a:pt x="4211" y="14837"/>
                  </a:cubicBezTo>
                  <a:lnTo>
                    <a:pt x="1789" y="14837"/>
                  </a:lnTo>
                  <a:cubicBezTo>
                    <a:pt x="1621" y="14837"/>
                    <a:pt x="1488" y="14703"/>
                    <a:pt x="1488" y="14536"/>
                  </a:cubicBezTo>
                  <a:lnTo>
                    <a:pt x="1488" y="12632"/>
                  </a:lnTo>
                  <a:cubicBezTo>
                    <a:pt x="1488" y="12465"/>
                    <a:pt x="1621" y="12331"/>
                    <a:pt x="1789" y="12331"/>
                  </a:cubicBezTo>
                  <a:close/>
                  <a:moveTo>
                    <a:pt x="33184" y="12331"/>
                  </a:moveTo>
                  <a:cubicBezTo>
                    <a:pt x="33351" y="12331"/>
                    <a:pt x="33485" y="12465"/>
                    <a:pt x="33485" y="12632"/>
                  </a:cubicBezTo>
                  <a:lnTo>
                    <a:pt x="33485" y="14536"/>
                  </a:lnTo>
                  <a:cubicBezTo>
                    <a:pt x="33485" y="14703"/>
                    <a:pt x="33351" y="14837"/>
                    <a:pt x="33184" y="14837"/>
                  </a:cubicBezTo>
                  <a:lnTo>
                    <a:pt x="30761" y="14837"/>
                  </a:lnTo>
                  <a:cubicBezTo>
                    <a:pt x="30594" y="14837"/>
                    <a:pt x="30460" y="14703"/>
                    <a:pt x="30460" y="14536"/>
                  </a:cubicBezTo>
                  <a:lnTo>
                    <a:pt x="30460" y="12632"/>
                  </a:lnTo>
                  <a:cubicBezTo>
                    <a:pt x="30460" y="12465"/>
                    <a:pt x="30594" y="12331"/>
                    <a:pt x="30761" y="12331"/>
                  </a:cubicBezTo>
                  <a:close/>
                  <a:moveTo>
                    <a:pt x="4211" y="16892"/>
                  </a:moveTo>
                  <a:cubicBezTo>
                    <a:pt x="4378" y="16892"/>
                    <a:pt x="4512" y="17026"/>
                    <a:pt x="4512" y="17193"/>
                  </a:cubicBezTo>
                  <a:lnTo>
                    <a:pt x="4512" y="19098"/>
                  </a:lnTo>
                  <a:cubicBezTo>
                    <a:pt x="4512" y="19248"/>
                    <a:pt x="4378" y="19399"/>
                    <a:pt x="4211" y="19399"/>
                  </a:cubicBezTo>
                  <a:lnTo>
                    <a:pt x="1789" y="19399"/>
                  </a:lnTo>
                  <a:cubicBezTo>
                    <a:pt x="1621" y="19399"/>
                    <a:pt x="1488" y="19248"/>
                    <a:pt x="1488" y="19081"/>
                  </a:cubicBezTo>
                  <a:lnTo>
                    <a:pt x="1488" y="17193"/>
                  </a:lnTo>
                  <a:cubicBezTo>
                    <a:pt x="1488" y="17026"/>
                    <a:pt x="1621" y="16892"/>
                    <a:pt x="1789" y="16892"/>
                  </a:cubicBezTo>
                  <a:close/>
                  <a:moveTo>
                    <a:pt x="33184" y="16892"/>
                  </a:moveTo>
                  <a:cubicBezTo>
                    <a:pt x="33351" y="16892"/>
                    <a:pt x="33485" y="17026"/>
                    <a:pt x="33485" y="17193"/>
                  </a:cubicBezTo>
                  <a:lnTo>
                    <a:pt x="33485" y="19098"/>
                  </a:lnTo>
                  <a:cubicBezTo>
                    <a:pt x="33485" y="19248"/>
                    <a:pt x="33351" y="19399"/>
                    <a:pt x="33184" y="19399"/>
                  </a:cubicBezTo>
                  <a:lnTo>
                    <a:pt x="30761" y="19399"/>
                  </a:lnTo>
                  <a:cubicBezTo>
                    <a:pt x="30594" y="19399"/>
                    <a:pt x="30460" y="19248"/>
                    <a:pt x="30460" y="19081"/>
                  </a:cubicBezTo>
                  <a:lnTo>
                    <a:pt x="30460" y="17193"/>
                  </a:lnTo>
                  <a:cubicBezTo>
                    <a:pt x="30460" y="17026"/>
                    <a:pt x="30594" y="16892"/>
                    <a:pt x="30761" y="16892"/>
                  </a:cubicBezTo>
                  <a:close/>
                  <a:moveTo>
                    <a:pt x="4211" y="21454"/>
                  </a:moveTo>
                  <a:cubicBezTo>
                    <a:pt x="4378" y="21454"/>
                    <a:pt x="4512" y="21587"/>
                    <a:pt x="4512" y="21754"/>
                  </a:cubicBezTo>
                  <a:lnTo>
                    <a:pt x="4512" y="23643"/>
                  </a:lnTo>
                  <a:cubicBezTo>
                    <a:pt x="4512" y="23810"/>
                    <a:pt x="4378" y="23943"/>
                    <a:pt x="4211" y="23943"/>
                  </a:cubicBezTo>
                  <a:lnTo>
                    <a:pt x="1789" y="23943"/>
                  </a:lnTo>
                  <a:cubicBezTo>
                    <a:pt x="1621" y="23943"/>
                    <a:pt x="1488" y="23810"/>
                    <a:pt x="1488" y="23643"/>
                  </a:cubicBezTo>
                  <a:lnTo>
                    <a:pt x="1488" y="21754"/>
                  </a:lnTo>
                  <a:cubicBezTo>
                    <a:pt x="1488" y="21587"/>
                    <a:pt x="1621" y="21454"/>
                    <a:pt x="1789" y="21454"/>
                  </a:cubicBezTo>
                  <a:close/>
                  <a:moveTo>
                    <a:pt x="33184" y="21454"/>
                  </a:moveTo>
                  <a:cubicBezTo>
                    <a:pt x="33351" y="21454"/>
                    <a:pt x="33485" y="21587"/>
                    <a:pt x="33485" y="21754"/>
                  </a:cubicBezTo>
                  <a:lnTo>
                    <a:pt x="33485" y="23643"/>
                  </a:lnTo>
                  <a:cubicBezTo>
                    <a:pt x="33485" y="23810"/>
                    <a:pt x="33351" y="23943"/>
                    <a:pt x="33184" y="23943"/>
                  </a:cubicBezTo>
                  <a:lnTo>
                    <a:pt x="30761" y="23943"/>
                  </a:lnTo>
                  <a:cubicBezTo>
                    <a:pt x="30594" y="23943"/>
                    <a:pt x="30460" y="23810"/>
                    <a:pt x="30460" y="23643"/>
                  </a:cubicBezTo>
                  <a:lnTo>
                    <a:pt x="30460" y="21754"/>
                  </a:lnTo>
                  <a:cubicBezTo>
                    <a:pt x="30460" y="21587"/>
                    <a:pt x="30594" y="21454"/>
                    <a:pt x="30761" y="21454"/>
                  </a:cubicBezTo>
                  <a:close/>
                  <a:moveTo>
                    <a:pt x="4211" y="25998"/>
                  </a:moveTo>
                  <a:cubicBezTo>
                    <a:pt x="4378" y="25998"/>
                    <a:pt x="4512" y="26132"/>
                    <a:pt x="4512" y="26299"/>
                  </a:cubicBezTo>
                  <a:lnTo>
                    <a:pt x="4512" y="28204"/>
                  </a:lnTo>
                  <a:cubicBezTo>
                    <a:pt x="4512" y="28371"/>
                    <a:pt x="4378" y="28505"/>
                    <a:pt x="4211" y="28505"/>
                  </a:cubicBezTo>
                  <a:lnTo>
                    <a:pt x="1789" y="28505"/>
                  </a:lnTo>
                  <a:cubicBezTo>
                    <a:pt x="1621" y="28505"/>
                    <a:pt x="1488" y="28371"/>
                    <a:pt x="1488" y="28204"/>
                  </a:cubicBezTo>
                  <a:lnTo>
                    <a:pt x="1488" y="26299"/>
                  </a:lnTo>
                  <a:cubicBezTo>
                    <a:pt x="1488" y="26132"/>
                    <a:pt x="1621" y="25998"/>
                    <a:pt x="1789" y="25998"/>
                  </a:cubicBezTo>
                  <a:close/>
                  <a:moveTo>
                    <a:pt x="33184" y="25998"/>
                  </a:moveTo>
                  <a:cubicBezTo>
                    <a:pt x="33351" y="25998"/>
                    <a:pt x="33485" y="26132"/>
                    <a:pt x="33485" y="26299"/>
                  </a:cubicBezTo>
                  <a:lnTo>
                    <a:pt x="33485" y="28204"/>
                  </a:lnTo>
                  <a:cubicBezTo>
                    <a:pt x="33485" y="28371"/>
                    <a:pt x="33351" y="28505"/>
                    <a:pt x="33184" y="28505"/>
                  </a:cubicBezTo>
                  <a:lnTo>
                    <a:pt x="30761" y="28505"/>
                  </a:lnTo>
                  <a:cubicBezTo>
                    <a:pt x="30594" y="28505"/>
                    <a:pt x="30460" y="28371"/>
                    <a:pt x="30460" y="28204"/>
                  </a:cubicBezTo>
                  <a:lnTo>
                    <a:pt x="30460" y="26299"/>
                  </a:lnTo>
                  <a:cubicBezTo>
                    <a:pt x="30460" y="26132"/>
                    <a:pt x="30594" y="25998"/>
                    <a:pt x="30761" y="25998"/>
                  </a:cubicBezTo>
                  <a:close/>
                  <a:moveTo>
                    <a:pt x="4211" y="30560"/>
                  </a:moveTo>
                  <a:cubicBezTo>
                    <a:pt x="4378" y="30560"/>
                    <a:pt x="4512" y="30694"/>
                    <a:pt x="4512" y="30861"/>
                  </a:cubicBezTo>
                  <a:lnTo>
                    <a:pt x="4512" y="32749"/>
                  </a:lnTo>
                  <a:cubicBezTo>
                    <a:pt x="4512" y="32916"/>
                    <a:pt x="4378" y="33049"/>
                    <a:pt x="4211" y="33049"/>
                  </a:cubicBezTo>
                  <a:lnTo>
                    <a:pt x="1789" y="33049"/>
                  </a:lnTo>
                  <a:cubicBezTo>
                    <a:pt x="1621" y="33049"/>
                    <a:pt x="1488" y="32916"/>
                    <a:pt x="1488" y="32749"/>
                  </a:cubicBezTo>
                  <a:lnTo>
                    <a:pt x="1488" y="30861"/>
                  </a:lnTo>
                  <a:cubicBezTo>
                    <a:pt x="1488" y="30694"/>
                    <a:pt x="1621" y="30560"/>
                    <a:pt x="1789" y="30560"/>
                  </a:cubicBezTo>
                  <a:close/>
                  <a:moveTo>
                    <a:pt x="33184" y="30560"/>
                  </a:moveTo>
                  <a:cubicBezTo>
                    <a:pt x="33351" y="30560"/>
                    <a:pt x="33485" y="30694"/>
                    <a:pt x="33485" y="30861"/>
                  </a:cubicBezTo>
                  <a:lnTo>
                    <a:pt x="33485" y="32749"/>
                  </a:lnTo>
                  <a:cubicBezTo>
                    <a:pt x="33485" y="32916"/>
                    <a:pt x="33351" y="33049"/>
                    <a:pt x="33184" y="33049"/>
                  </a:cubicBezTo>
                  <a:lnTo>
                    <a:pt x="30761" y="33049"/>
                  </a:lnTo>
                  <a:cubicBezTo>
                    <a:pt x="30594" y="33049"/>
                    <a:pt x="30460" y="32916"/>
                    <a:pt x="30460" y="32749"/>
                  </a:cubicBezTo>
                  <a:lnTo>
                    <a:pt x="30460" y="30861"/>
                  </a:lnTo>
                  <a:cubicBezTo>
                    <a:pt x="30460" y="30694"/>
                    <a:pt x="30594" y="30560"/>
                    <a:pt x="30761" y="30560"/>
                  </a:cubicBezTo>
                  <a:close/>
                  <a:moveTo>
                    <a:pt x="4211" y="35121"/>
                  </a:moveTo>
                  <a:cubicBezTo>
                    <a:pt x="4378" y="35121"/>
                    <a:pt x="4512" y="35255"/>
                    <a:pt x="4512" y="35422"/>
                  </a:cubicBezTo>
                  <a:lnTo>
                    <a:pt x="4512" y="37310"/>
                  </a:lnTo>
                  <a:cubicBezTo>
                    <a:pt x="4512" y="37477"/>
                    <a:pt x="4378" y="37611"/>
                    <a:pt x="4211" y="37611"/>
                  </a:cubicBezTo>
                  <a:lnTo>
                    <a:pt x="1789" y="37611"/>
                  </a:lnTo>
                  <a:cubicBezTo>
                    <a:pt x="1621" y="37611"/>
                    <a:pt x="1488" y="37477"/>
                    <a:pt x="1488" y="37310"/>
                  </a:cubicBezTo>
                  <a:lnTo>
                    <a:pt x="1488" y="35422"/>
                  </a:lnTo>
                  <a:cubicBezTo>
                    <a:pt x="1488" y="35255"/>
                    <a:pt x="1621" y="35121"/>
                    <a:pt x="1789" y="35121"/>
                  </a:cubicBezTo>
                  <a:close/>
                  <a:moveTo>
                    <a:pt x="33184" y="35105"/>
                  </a:moveTo>
                  <a:cubicBezTo>
                    <a:pt x="33351" y="35121"/>
                    <a:pt x="33485" y="35255"/>
                    <a:pt x="33485" y="35422"/>
                  </a:cubicBezTo>
                  <a:lnTo>
                    <a:pt x="33485" y="37310"/>
                  </a:lnTo>
                  <a:cubicBezTo>
                    <a:pt x="33485" y="37477"/>
                    <a:pt x="33351" y="37611"/>
                    <a:pt x="33184" y="37611"/>
                  </a:cubicBezTo>
                  <a:lnTo>
                    <a:pt x="30761" y="37611"/>
                  </a:lnTo>
                  <a:cubicBezTo>
                    <a:pt x="30594" y="37611"/>
                    <a:pt x="30460" y="37477"/>
                    <a:pt x="30460" y="37310"/>
                  </a:cubicBezTo>
                  <a:lnTo>
                    <a:pt x="30460" y="35422"/>
                  </a:lnTo>
                  <a:cubicBezTo>
                    <a:pt x="30460" y="35255"/>
                    <a:pt x="30594" y="35121"/>
                    <a:pt x="30761" y="35105"/>
                  </a:cubicBezTo>
                  <a:close/>
                  <a:moveTo>
                    <a:pt x="4211" y="39666"/>
                  </a:moveTo>
                  <a:cubicBezTo>
                    <a:pt x="4378" y="39666"/>
                    <a:pt x="4512" y="39800"/>
                    <a:pt x="4512" y="39967"/>
                  </a:cubicBezTo>
                  <a:lnTo>
                    <a:pt x="4512" y="41871"/>
                  </a:lnTo>
                  <a:cubicBezTo>
                    <a:pt x="4512" y="42039"/>
                    <a:pt x="4378" y="42172"/>
                    <a:pt x="4211" y="42172"/>
                  </a:cubicBezTo>
                  <a:lnTo>
                    <a:pt x="1789" y="42172"/>
                  </a:lnTo>
                  <a:cubicBezTo>
                    <a:pt x="1621" y="42172"/>
                    <a:pt x="1488" y="42039"/>
                    <a:pt x="1488" y="41871"/>
                  </a:cubicBezTo>
                  <a:lnTo>
                    <a:pt x="1488" y="39967"/>
                  </a:lnTo>
                  <a:cubicBezTo>
                    <a:pt x="1488" y="39800"/>
                    <a:pt x="1621" y="39666"/>
                    <a:pt x="1789" y="39666"/>
                  </a:cubicBezTo>
                  <a:close/>
                  <a:moveTo>
                    <a:pt x="33184" y="39666"/>
                  </a:moveTo>
                  <a:cubicBezTo>
                    <a:pt x="33351" y="39666"/>
                    <a:pt x="33485" y="39800"/>
                    <a:pt x="33485" y="39967"/>
                  </a:cubicBezTo>
                  <a:lnTo>
                    <a:pt x="33485" y="41871"/>
                  </a:lnTo>
                  <a:cubicBezTo>
                    <a:pt x="33485" y="42039"/>
                    <a:pt x="33351" y="42172"/>
                    <a:pt x="33184" y="42172"/>
                  </a:cubicBezTo>
                  <a:lnTo>
                    <a:pt x="30761" y="42172"/>
                  </a:lnTo>
                  <a:cubicBezTo>
                    <a:pt x="30594" y="42172"/>
                    <a:pt x="30460" y="42039"/>
                    <a:pt x="30460" y="41871"/>
                  </a:cubicBezTo>
                  <a:lnTo>
                    <a:pt x="30460" y="39967"/>
                  </a:lnTo>
                  <a:cubicBezTo>
                    <a:pt x="30460" y="39800"/>
                    <a:pt x="30594" y="39666"/>
                    <a:pt x="30761" y="39666"/>
                  </a:cubicBezTo>
                  <a:close/>
                  <a:moveTo>
                    <a:pt x="4211" y="44227"/>
                  </a:moveTo>
                  <a:cubicBezTo>
                    <a:pt x="4378" y="44227"/>
                    <a:pt x="4512" y="44361"/>
                    <a:pt x="4512" y="44528"/>
                  </a:cubicBezTo>
                  <a:lnTo>
                    <a:pt x="4512" y="46416"/>
                  </a:lnTo>
                  <a:cubicBezTo>
                    <a:pt x="4512" y="46583"/>
                    <a:pt x="4378" y="46717"/>
                    <a:pt x="4211" y="46717"/>
                  </a:cubicBezTo>
                  <a:lnTo>
                    <a:pt x="1789" y="46717"/>
                  </a:lnTo>
                  <a:cubicBezTo>
                    <a:pt x="1621" y="46717"/>
                    <a:pt x="1488" y="46583"/>
                    <a:pt x="1488" y="46416"/>
                  </a:cubicBezTo>
                  <a:lnTo>
                    <a:pt x="1488" y="44528"/>
                  </a:lnTo>
                  <a:cubicBezTo>
                    <a:pt x="1488" y="44361"/>
                    <a:pt x="1621" y="44227"/>
                    <a:pt x="1789" y="44227"/>
                  </a:cubicBezTo>
                  <a:close/>
                  <a:moveTo>
                    <a:pt x="33184" y="44227"/>
                  </a:moveTo>
                  <a:cubicBezTo>
                    <a:pt x="33351" y="44227"/>
                    <a:pt x="33485" y="44361"/>
                    <a:pt x="33485" y="44528"/>
                  </a:cubicBezTo>
                  <a:lnTo>
                    <a:pt x="33485" y="46416"/>
                  </a:lnTo>
                  <a:cubicBezTo>
                    <a:pt x="33485" y="46583"/>
                    <a:pt x="33351" y="46717"/>
                    <a:pt x="33184" y="46717"/>
                  </a:cubicBezTo>
                  <a:lnTo>
                    <a:pt x="30761" y="46717"/>
                  </a:lnTo>
                  <a:cubicBezTo>
                    <a:pt x="30594" y="46717"/>
                    <a:pt x="30460" y="46583"/>
                    <a:pt x="30460" y="46416"/>
                  </a:cubicBezTo>
                  <a:lnTo>
                    <a:pt x="30460" y="44528"/>
                  </a:lnTo>
                  <a:cubicBezTo>
                    <a:pt x="30460" y="44361"/>
                    <a:pt x="30594" y="44227"/>
                    <a:pt x="30761" y="44227"/>
                  </a:cubicBezTo>
                  <a:close/>
                  <a:moveTo>
                    <a:pt x="4211" y="48772"/>
                  </a:moveTo>
                  <a:cubicBezTo>
                    <a:pt x="4378" y="48772"/>
                    <a:pt x="4512" y="48906"/>
                    <a:pt x="4512" y="49090"/>
                  </a:cubicBezTo>
                  <a:lnTo>
                    <a:pt x="4512" y="50978"/>
                  </a:lnTo>
                  <a:cubicBezTo>
                    <a:pt x="4512" y="51145"/>
                    <a:pt x="4378" y="51278"/>
                    <a:pt x="4211" y="51278"/>
                  </a:cubicBezTo>
                  <a:lnTo>
                    <a:pt x="1789" y="51278"/>
                  </a:lnTo>
                  <a:cubicBezTo>
                    <a:pt x="1621" y="51278"/>
                    <a:pt x="1488" y="51145"/>
                    <a:pt x="1488" y="50978"/>
                  </a:cubicBezTo>
                  <a:lnTo>
                    <a:pt x="1488" y="49090"/>
                  </a:lnTo>
                  <a:cubicBezTo>
                    <a:pt x="1488" y="48906"/>
                    <a:pt x="1621" y="48772"/>
                    <a:pt x="1789" y="48772"/>
                  </a:cubicBezTo>
                  <a:close/>
                  <a:moveTo>
                    <a:pt x="27536" y="25998"/>
                  </a:moveTo>
                  <a:cubicBezTo>
                    <a:pt x="27720" y="25998"/>
                    <a:pt x="27871" y="26149"/>
                    <a:pt x="27871" y="26349"/>
                  </a:cubicBezTo>
                  <a:lnTo>
                    <a:pt x="27871" y="50944"/>
                  </a:lnTo>
                  <a:cubicBezTo>
                    <a:pt x="27871" y="51128"/>
                    <a:pt x="27720" y="51278"/>
                    <a:pt x="27536" y="51278"/>
                  </a:cubicBezTo>
                  <a:lnTo>
                    <a:pt x="6868" y="51278"/>
                  </a:lnTo>
                  <a:cubicBezTo>
                    <a:pt x="6684" y="51278"/>
                    <a:pt x="6534" y="51128"/>
                    <a:pt x="6534" y="50944"/>
                  </a:cubicBezTo>
                  <a:lnTo>
                    <a:pt x="6534" y="26349"/>
                  </a:lnTo>
                  <a:cubicBezTo>
                    <a:pt x="6534" y="26149"/>
                    <a:pt x="6684" y="25998"/>
                    <a:pt x="6868" y="25998"/>
                  </a:cubicBezTo>
                  <a:close/>
                  <a:moveTo>
                    <a:pt x="33184" y="48772"/>
                  </a:moveTo>
                  <a:cubicBezTo>
                    <a:pt x="33351" y="48772"/>
                    <a:pt x="33485" y="48922"/>
                    <a:pt x="33485" y="49090"/>
                  </a:cubicBezTo>
                  <a:lnTo>
                    <a:pt x="33485" y="50978"/>
                  </a:lnTo>
                  <a:cubicBezTo>
                    <a:pt x="33485" y="51145"/>
                    <a:pt x="33351" y="51278"/>
                    <a:pt x="33184" y="51278"/>
                  </a:cubicBezTo>
                  <a:lnTo>
                    <a:pt x="30761" y="51278"/>
                  </a:lnTo>
                  <a:cubicBezTo>
                    <a:pt x="30594" y="51278"/>
                    <a:pt x="30460" y="51145"/>
                    <a:pt x="30460" y="50978"/>
                  </a:cubicBezTo>
                  <a:lnTo>
                    <a:pt x="30460" y="49090"/>
                  </a:lnTo>
                  <a:cubicBezTo>
                    <a:pt x="30460" y="48906"/>
                    <a:pt x="30594" y="48772"/>
                    <a:pt x="30761" y="48772"/>
                  </a:cubicBezTo>
                  <a:close/>
                  <a:moveTo>
                    <a:pt x="4211" y="53334"/>
                  </a:moveTo>
                  <a:cubicBezTo>
                    <a:pt x="4378" y="53334"/>
                    <a:pt x="4512" y="53467"/>
                    <a:pt x="4512" y="53634"/>
                  </a:cubicBezTo>
                  <a:lnTo>
                    <a:pt x="4512" y="55539"/>
                  </a:lnTo>
                  <a:cubicBezTo>
                    <a:pt x="4512" y="55706"/>
                    <a:pt x="4378" y="55840"/>
                    <a:pt x="4211" y="55840"/>
                  </a:cubicBezTo>
                  <a:lnTo>
                    <a:pt x="1789" y="55840"/>
                  </a:lnTo>
                  <a:cubicBezTo>
                    <a:pt x="1621" y="55840"/>
                    <a:pt x="1488" y="55706"/>
                    <a:pt x="1488" y="55539"/>
                  </a:cubicBezTo>
                  <a:lnTo>
                    <a:pt x="1488" y="53634"/>
                  </a:lnTo>
                  <a:cubicBezTo>
                    <a:pt x="1488" y="53467"/>
                    <a:pt x="1621" y="53334"/>
                    <a:pt x="1789" y="53334"/>
                  </a:cubicBezTo>
                  <a:close/>
                  <a:moveTo>
                    <a:pt x="33184" y="53334"/>
                  </a:moveTo>
                  <a:cubicBezTo>
                    <a:pt x="33351" y="53334"/>
                    <a:pt x="33485" y="53467"/>
                    <a:pt x="33485" y="53634"/>
                  </a:cubicBezTo>
                  <a:lnTo>
                    <a:pt x="33485" y="55539"/>
                  </a:lnTo>
                  <a:cubicBezTo>
                    <a:pt x="33485" y="55706"/>
                    <a:pt x="33351" y="55840"/>
                    <a:pt x="33184" y="55840"/>
                  </a:cubicBezTo>
                  <a:lnTo>
                    <a:pt x="30761" y="55840"/>
                  </a:lnTo>
                  <a:cubicBezTo>
                    <a:pt x="30594" y="55840"/>
                    <a:pt x="30460" y="55706"/>
                    <a:pt x="30460" y="55539"/>
                  </a:cubicBezTo>
                  <a:lnTo>
                    <a:pt x="30460" y="53634"/>
                  </a:lnTo>
                  <a:cubicBezTo>
                    <a:pt x="30460" y="53467"/>
                    <a:pt x="30594" y="53334"/>
                    <a:pt x="30761" y="53334"/>
                  </a:cubicBezTo>
                  <a:close/>
                  <a:moveTo>
                    <a:pt x="4211" y="57895"/>
                  </a:moveTo>
                  <a:cubicBezTo>
                    <a:pt x="4378" y="57895"/>
                    <a:pt x="4512" y="58029"/>
                    <a:pt x="4512" y="58196"/>
                  </a:cubicBezTo>
                  <a:lnTo>
                    <a:pt x="4512" y="60084"/>
                  </a:lnTo>
                  <a:cubicBezTo>
                    <a:pt x="4512" y="60251"/>
                    <a:pt x="4378" y="60385"/>
                    <a:pt x="4211" y="60385"/>
                  </a:cubicBezTo>
                  <a:lnTo>
                    <a:pt x="1789" y="60385"/>
                  </a:lnTo>
                  <a:cubicBezTo>
                    <a:pt x="1621" y="60385"/>
                    <a:pt x="1488" y="60251"/>
                    <a:pt x="1488" y="60084"/>
                  </a:cubicBezTo>
                  <a:lnTo>
                    <a:pt x="1488" y="58196"/>
                  </a:lnTo>
                  <a:cubicBezTo>
                    <a:pt x="1488" y="58029"/>
                    <a:pt x="1621" y="57895"/>
                    <a:pt x="1789" y="57895"/>
                  </a:cubicBezTo>
                  <a:close/>
                  <a:moveTo>
                    <a:pt x="33184" y="57895"/>
                  </a:moveTo>
                  <a:cubicBezTo>
                    <a:pt x="33351" y="57895"/>
                    <a:pt x="33485" y="58029"/>
                    <a:pt x="33485" y="58196"/>
                  </a:cubicBezTo>
                  <a:lnTo>
                    <a:pt x="33485" y="60084"/>
                  </a:lnTo>
                  <a:cubicBezTo>
                    <a:pt x="33485" y="60251"/>
                    <a:pt x="33351" y="60385"/>
                    <a:pt x="33184" y="60385"/>
                  </a:cubicBezTo>
                  <a:lnTo>
                    <a:pt x="30761" y="60385"/>
                  </a:lnTo>
                  <a:cubicBezTo>
                    <a:pt x="30594" y="60385"/>
                    <a:pt x="30460" y="60251"/>
                    <a:pt x="30460" y="60084"/>
                  </a:cubicBezTo>
                  <a:lnTo>
                    <a:pt x="30460" y="58196"/>
                  </a:lnTo>
                  <a:cubicBezTo>
                    <a:pt x="30460" y="58029"/>
                    <a:pt x="30594" y="57895"/>
                    <a:pt x="30761" y="57895"/>
                  </a:cubicBezTo>
                  <a:close/>
                  <a:moveTo>
                    <a:pt x="4211" y="62440"/>
                  </a:moveTo>
                  <a:cubicBezTo>
                    <a:pt x="4378" y="62440"/>
                    <a:pt x="4512" y="62573"/>
                    <a:pt x="4512" y="62740"/>
                  </a:cubicBezTo>
                  <a:lnTo>
                    <a:pt x="4512" y="64645"/>
                  </a:lnTo>
                  <a:cubicBezTo>
                    <a:pt x="4512" y="64812"/>
                    <a:pt x="4378" y="64946"/>
                    <a:pt x="4211" y="64946"/>
                  </a:cubicBezTo>
                  <a:lnTo>
                    <a:pt x="1789" y="64946"/>
                  </a:lnTo>
                  <a:cubicBezTo>
                    <a:pt x="1621" y="64946"/>
                    <a:pt x="1488" y="64812"/>
                    <a:pt x="1488" y="64645"/>
                  </a:cubicBezTo>
                  <a:lnTo>
                    <a:pt x="1488" y="62740"/>
                  </a:lnTo>
                  <a:cubicBezTo>
                    <a:pt x="1488" y="62573"/>
                    <a:pt x="1621" y="62440"/>
                    <a:pt x="1789" y="62440"/>
                  </a:cubicBezTo>
                  <a:close/>
                  <a:moveTo>
                    <a:pt x="33184" y="62440"/>
                  </a:moveTo>
                  <a:cubicBezTo>
                    <a:pt x="33351" y="62440"/>
                    <a:pt x="33485" y="62573"/>
                    <a:pt x="33485" y="62740"/>
                  </a:cubicBezTo>
                  <a:lnTo>
                    <a:pt x="33485" y="64645"/>
                  </a:lnTo>
                  <a:cubicBezTo>
                    <a:pt x="33485" y="64812"/>
                    <a:pt x="33351" y="64946"/>
                    <a:pt x="33184" y="64946"/>
                  </a:cubicBezTo>
                  <a:lnTo>
                    <a:pt x="30761" y="64946"/>
                  </a:lnTo>
                  <a:cubicBezTo>
                    <a:pt x="30594" y="64946"/>
                    <a:pt x="30460" y="64812"/>
                    <a:pt x="30460" y="64645"/>
                  </a:cubicBezTo>
                  <a:lnTo>
                    <a:pt x="30460" y="62740"/>
                  </a:lnTo>
                  <a:cubicBezTo>
                    <a:pt x="30460" y="62573"/>
                    <a:pt x="30594" y="62440"/>
                    <a:pt x="30761" y="62440"/>
                  </a:cubicBezTo>
                  <a:close/>
                  <a:moveTo>
                    <a:pt x="4211" y="67001"/>
                  </a:moveTo>
                  <a:cubicBezTo>
                    <a:pt x="4378" y="67001"/>
                    <a:pt x="4512" y="67135"/>
                    <a:pt x="4512" y="67302"/>
                  </a:cubicBezTo>
                  <a:lnTo>
                    <a:pt x="4512" y="69190"/>
                  </a:lnTo>
                  <a:cubicBezTo>
                    <a:pt x="4512" y="69357"/>
                    <a:pt x="4378" y="69507"/>
                    <a:pt x="4211" y="69507"/>
                  </a:cubicBezTo>
                  <a:lnTo>
                    <a:pt x="1789" y="69507"/>
                  </a:lnTo>
                  <a:cubicBezTo>
                    <a:pt x="1621" y="69507"/>
                    <a:pt x="1488" y="69357"/>
                    <a:pt x="1488" y="69190"/>
                  </a:cubicBezTo>
                  <a:lnTo>
                    <a:pt x="1488" y="67302"/>
                  </a:lnTo>
                  <a:cubicBezTo>
                    <a:pt x="1488" y="67135"/>
                    <a:pt x="1621" y="67001"/>
                    <a:pt x="1789" y="67001"/>
                  </a:cubicBezTo>
                  <a:close/>
                  <a:moveTo>
                    <a:pt x="33184" y="67001"/>
                  </a:moveTo>
                  <a:cubicBezTo>
                    <a:pt x="33351" y="67001"/>
                    <a:pt x="33485" y="67135"/>
                    <a:pt x="33485" y="67302"/>
                  </a:cubicBezTo>
                  <a:lnTo>
                    <a:pt x="33485" y="69190"/>
                  </a:lnTo>
                  <a:cubicBezTo>
                    <a:pt x="33485" y="69357"/>
                    <a:pt x="33351" y="69507"/>
                    <a:pt x="33184" y="69507"/>
                  </a:cubicBezTo>
                  <a:lnTo>
                    <a:pt x="30761" y="69507"/>
                  </a:lnTo>
                  <a:cubicBezTo>
                    <a:pt x="30594" y="69507"/>
                    <a:pt x="30460" y="69357"/>
                    <a:pt x="30460" y="69190"/>
                  </a:cubicBezTo>
                  <a:lnTo>
                    <a:pt x="30460" y="67302"/>
                  </a:lnTo>
                  <a:cubicBezTo>
                    <a:pt x="30460" y="67135"/>
                    <a:pt x="30594" y="67001"/>
                    <a:pt x="30761" y="67001"/>
                  </a:cubicBezTo>
                  <a:close/>
                  <a:moveTo>
                    <a:pt x="4211" y="71562"/>
                  </a:moveTo>
                  <a:cubicBezTo>
                    <a:pt x="4378" y="71562"/>
                    <a:pt x="4512" y="71696"/>
                    <a:pt x="4512" y="71863"/>
                  </a:cubicBezTo>
                  <a:lnTo>
                    <a:pt x="4512" y="73751"/>
                  </a:lnTo>
                  <a:cubicBezTo>
                    <a:pt x="4512" y="73918"/>
                    <a:pt x="4378" y="74052"/>
                    <a:pt x="4211" y="74052"/>
                  </a:cubicBezTo>
                  <a:lnTo>
                    <a:pt x="1789" y="74052"/>
                  </a:lnTo>
                  <a:cubicBezTo>
                    <a:pt x="1621" y="74052"/>
                    <a:pt x="1488" y="73918"/>
                    <a:pt x="1488" y="73751"/>
                  </a:cubicBezTo>
                  <a:lnTo>
                    <a:pt x="1488" y="71863"/>
                  </a:lnTo>
                  <a:cubicBezTo>
                    <a:pt x="1488" y="71696"/>
                    <a:pt x="1621" y="71562"/>
                    <a:pt x="1789" y="71562"/>
                  </a:cubicBezTo>
                  <a:close/>
                  <a:moveTo>
                    <a:pt x="33184" y="71562"/>
                  </a:moveTo>
                  <a:cubicBezTo>
                    <a:pt x="33351" y="71562"/>
                    <a:pt x="33485" y="71696"/>
                    <a:pt x="33485" y="71863"/>
                  </a:cubicBezTo>
                  <a:lnTo>
                    <a:pt x="33485" y="73751"/>
                  </a:lnTo>
                  <a:cubicBezTo>
                    <a:pt x="33485" y="73918"/>
                    <a:pt x="33351" y="74052"/>
                    <a:pt x="33184" y="74052"/>
                  </a:cubicBezTo>
                  <a:lnTo>
                    <a:pt x="30761" y="74052"/>
                  </a:lnTo>
                  <a:cubicBezTo>
                    <a:pt x="30594" y="74052"/>
                    <a:pt x="30460" y="73918"/>
                    <a:pt x="30460" y="73751"/>
                  </a:cubicBezTo>
                  <a:lnTo>
                    <a:pt x="30460" y="71863"/>
                  </a:lnTo>
                  <a:cubicBezTo>
                    <a:pt x="30460" y="71696"/>
                    <a:pt x="30594" y="71562"/>
                    <a:pt x="30761" y="71562"/>
                  </a:cubicBezTo>
                  <a:close/>
                  <a:moveTo>
                    <a:pt x="4211" y="76107"/>
                  </a:moveTo>
                  <a:cubicBezTo>
                    <a:pt x="4378" y="76107"/>
                    <a:pt x="4512" y="76241"/>
                    <a:pt x="4512" y="76408"/>
                  </a:cubicBezTo>
                  <a:lnTo>
                    <a:pt x="4512" y="78313"/>
                  </a:lnTo>
                  <a:cubicBezTo>
                    <a:pt x="4512" y="78480"/>
                    <a:pt x="4378" y="78613"/>
                    <a:pt x="4211" y="78613"/>
                  </a:cubicBezTo>
                  <a:lnTo>
                    <a:pt x="1789" y="78613"/>
                  </a:lnTo>
                  <a:cubicBezTo>
                    <a:pt x="1621" y="78613"/>
                    <a:pt x="1488" y="78480"/>
                    <a:pt x="1488" y="78313"/>
                  </a:cubicBezTo>
                  <a:lnTo>
                    <a:pt x="1488" y="76408"/>
                  </a:lnTo>
                  <a:cubicBezTo>
                    <a:pt x="1488" y="76241"/>
                    <a:pt x="1621" y="76107"/>
                    <a:pt x="1789" y="76107"/>
                  </a:cubicBezTo>
                  <a:close/>
                  <a:moveTo>
                    <a:pt x="27536" y="53334"/>
                  </a:moveTo>
                  <a:cubicBezTo>
                    <a:pt x="27720" y="53334"/>
                    <a:pt x="27871" y="53484"/>
                    <a:pt x="27871" y="53668"/>
                  </a:cubicBezTo>
                  <a:lnTo>
                    <a:pt x="27871" y="78279"/>
                  </a:lnTo>
                  <a:cubicBezTo>
                    <a:pt x="27871" y="78463"/>
                    <a:pt x="27720" y="78613"/>
                    <a:pt x="27536" y="78613"/>
                  </a:cubicBezTo>
                  <a:lnTo>
                    <a:pt x="6868" y="78613"/>
                  </a:lnTo>
                  <a:cubicBezTo>
                    <a:pt x="6684" y="78613"/>
                    <a:pt x="6534" y="78463"/>
                    <a:pt x="6534" y="78279"/>
                  </a:cubicBezTo>
                  <a:lnTo>
                    <a:pt x="6534" y="53668"/>
                  </a:lnTo>
                  <a:cubicBezTo>
                    <a:pt x="6534" y="53484"/>
                    <a:pt x="6684" y="53334"/>
                    <a:pt x="6868" y="53334"/>
                  </a:cubicBezTo>
                  <a:close/>
                  <a:moveTo>
                    <a:pt x="33184" y="76107"/>
                  </a:moveTo>
                  <a:cubicBezTo>
                    <a:pt x="33351" y="76107"/>
                    <a:pt x="33485" y="76241"/>
                    <a:pt x="33485" y="76408"/>
                  </a:cubicBezTo>
                  <a:lnTo>
                    <a:pt x="33485" y="78313"/>
                  </a:lnTo>
                  <a:cubicBezTo>
                    <a:pt x="33485" y="78480"/>
                    <a:pt x="33351" y="78613"/>
                    <a:pt x="33184" y="78613"/>
                  </a:cubicBezTo>
                  <a:lnTo>
                    <a:pt x="30761" y="78613"/>
                  </a:lnTo>
                  <a:cubicBezTo>
                    <a:pt x="30594" y="78613"/>
                    <a:pt x="30460" y="78480"/>
                    <a:pt x="30460" y="78313"/>
                  </a:cubicBezTo>
                  <a:lnTo>
                    <a:pt x="30460" y="76408"/>
                  </a:lnTo>
                  <a:cubicBezTo>
                    <a:pt x="30460" y="76241"/>
                    <a:pt x="30594" y="76107"/>
                    <a:pt x="30761" y="76107"/>
                  </a:cubicBezTo>
                  <a:close/>
                  <a:moveTo>
                    <a:pt x="4211" y="80669"/>
                  </a:moveTo>
                  <a:cubicBezTo>
                    <a:pt x="4378" y="80669"/>
                    <a:pt x="4512" y="80802"/>
                    <a:pt x="4512" y="80969"/>
                  </a:cubicBezTo>
                  <a:lnTo>
                    <a:pt x="4512" y="82857"/>
                  </a:lnTo>
                  <a:cubicBezTo>
                    <a:pt x="4512" y="83025"/>
                    <a:pt x="4378" y="83158"/>
                    <a:pt x="4211" y="83158"/>
                  </a:cubicBezTo>
                  <a:lnTo>
                    <a:pt x="1789" y="83158"/>
                  </a:lnTo>
                  <a:cubicBezTo>
                    <a:pt x="1621" y="83158"/>
                    <a:pt x="1488" y="83025"/>
                    <a:pt x="1488" y="82857"/>
                  </a:cubicBezTo>
                  <a:lnTo>
                    <a:pt x="1488" y="80969"/>
                  </a:lnTo>
                  <a:cubicBezTo>
                    <a:pt x="1488" y="80802"/>
                    <a:pt x="1621" y="80669"/>
                    <a:pt x="1789" y="80669"/>
                  </a:cubicBezTo>
                  <a:close/>
                  <a:moveTo>
                    <a:pt x="33184" y="80669"/>
                  </a:moveTo>
                  <a:cubicBezTo>
                    <a:pt x="33351" y="80669"/>
                    <a:pt x="33485" y="80802"/>
                    <a:pt x="33485" y="80969"/>
                  </a:cubicBezTo>
                  <a:lnTo>
                    <a:pt x="33485" y="82857"/>
                  </a:lnTo>
                  <a:cubicBezTo>
                    <a:pt x="33485" y="83025"/>
                    <a:pt x="33351" y="83158"/>
                    <a:pt x="33184" y="83158"/>
                  </a:cubicBezTo>
                  <a:lnTo>
                    <a:pt x="30761" y="83158"/>
                  </a:lnTo>
                  <a:cubicBezTo>
                    <a:pt x="30594" y="83158"/>
                    <a:pt x="30460" y="83025"/>
                    <a:pt x="30460" y="82857"/>
                  </a:cubicBezTo>
                  <a:lnTo>
                    <a:pt x="30460" y="80969"/>
                  </a:lnTo>
                  <a:cubicBezTo>
                    <a:pt x="30460" y="80802"/>
                    <a:pt x="30594" y="80669"/>
                    <a:pt x="30761" y="80669"/>
                  </a:cubicBezTo>
                  <a:close/>
                  <a:moveTo>
                    <a:pt x="4211" y="85213"/>
                  </a:moveTo>
                  <a:cubicBezTo>
                    <a:pt x="4378" y="85230"/>
                    <a:pt x="4512" y="85364"/>
                    <a:pt x="4512" y="85531"/>
                  </a:cubicBezTo>
                  <a:lnTo>
                    <a:pt x="4512" y="87419"/>
                  </a:lnTo>
                  <a:cubicBezTo>
                    <a:pt x="4512" y="87586"/>
                    <a:pt x="4378" y="87720"/>
                    <a:pt x="4211" y="87720"/>
                  </a:cubicBezTo>
                  <a:lnTo>
                    <a:pt x="1789" y="87720"/>
                  </a:lnTo>
                  <a:cubicBezTo>
                    <a:pt x="1621" y="87720"/>
                    <a:pt x="1488" y="87586"/>
                    <a:pt x="1488" y="87419"/>
                  </a:cubicBezTo>
                  <a:lnTo>
                    <a:pt x="1488" y="85531"/>
                  </a:lnTo>
                  <a:cubicBezTo>
                    <a:pt x="1488" y="85364"/>
                    <a:pt x="1621" y="85230"/>
                    <a:pt x="1789" y="85213"/>
                  </a:cubicBezTo>
                  <a:close/>
                  <a:moveTo>
                    <a:pt x="33184" y="85213"/>
                  </a:moveTo>
                  <a:cubicBezTo>
                    <a:pt x="33351" y="85213"/>
                    <a:pt x="33485" y="85364"/>
                    <a:pt x="33485" y="85531"/>
                  </a:cubicBezTo>
                  <a:lnTo>
                    <a:pt x="33485" y="87419"/>
                  </a:lnTo>
                  <a:cubicBezTo>
                    <a:pt x="33485" y="87586"/>
                    <a:pt x="33351" y="87720"/>
                    <a:pt x="33184" y="87720"/>
                  </a:cubicBezTo>
                  <a:lnTo>
                    <a:pt x="30761" y="87720"/>
                  </a:lnTo>
                  <a:cubicBezTo>
                    <a:pt x="30594" y="87720"/>
                    <a:pt x="30460" y="87586"/>
                    <a:pt x="30460" y="87419"/>
                  </a:cubicBezTo>
                  <a:lnTo>
                    <a:pt x="30460" y="85531"/>
                  </a:lnTo>
                  <a:cubicBezTo>
                    <a:pt x="30460" y="85364"/>
                    <a:pt x="30594" y="85213"/>
                    <a:pt x="30761" y="85213"/>
                  </a:cubicBezTo>
                  <a:close/>
                  <a:moveTo>
                    <a:pt x="4211" y="89775"/>
                  </a:moveTo>
                  <a:cubicBezTo>
                    <a:pt x="4378" y="89775"/>
                    <a:pt x="4512" y="89908"/>
                    <a:pt x="4512" y="90075"/>
                  </a:cubicBezTo>
                  <a:lnTo>
                    <a:pt x="4512" y="91980"/>
                  </a:lnTo>
                  <a:cubicBezTo>
                    <a:pt x="4512" y="92147"/>
                    <a:pt x="4378" y="92281"/>
                    <a:pt x="4211" y="92281"/>
                  </a:cubicBezTo>
                  <a:lnTo>
                    <a:pt x="1789" y="92281"/>
                  </a:lnTo>
                  <a:cubicBezTo>
                    <a:pt x="1621" y="92281"/>
                    <a:pt x="1488" y="92147"/>
                    <a:pt x="1488" y="91980"/>
                  </a:cubicBezTo>
                  <a:lnTo>
                    <a:pt x="1488" y="90075"/>
                  </a:lnTo>
                  <a:cubicBezTo>
                    <a:pt x="1488" y="89908"/>
                    <a:pt x="1621" y="89775"/>
                    <a:pt x="1789" y="89775"/>
                  </a:cubicBezTo>
                  <a:close/>
                  <a:moveTo>
                    <a:pt x="33184" y="89775"/>
                  </a:moveTo>
                  <a:cubicBezTo>
                    <a:pt x="33351" y="89775"/>
                    <a:pt x="33485" y="89908"/>
                    <a:pt x="33485" y="90075"/>
                  </a:cubicBezTo>
                  <a:lnTo>
                    <a:pt x="33485" y="91980"/>
                  </a:lnTo>
                  <a:cubicBezTo>
                    <a:pt x="33485" y="92147"/>
                    <a:pt x="33351" y="92281"/>
                    <a:pt x="33184" y="92281"/>
                  </a:cubicBezTo>
                  <a:lnTo>
                    <a:pt x="30761" y="92281"/>
                  </a:lnTo>
                  <a:cubicBezTo>
                    <a:pt x="30594" y="92281"/>
                    <a:pt x="30460" y="92147"/>
                    <a:pt x="30460" y="91980"/>
                  </a:cubicBezTo>
                  <a:lnTo>
                    <a:pt x="30460" y="90075"/>
                  </a:lnTo>
                  <a:cubicBezTo>
                    <a:pt x="30460" y="89908"/>
                    <a:pt x="30594" y="89775"/>
                    <a:pt x="30761" y="89775"/>
                  </a:cubicBezTo>
                  <a:close/>
                  <a:moveTo>
                    <a:pt x="4211" y="94336"/>
                  </a:moveTo>
                  <a:cubicBezTo>
                    <a:pt x="4378" y="94336"/>
                    <a:pt x="4512" y="94470"/>
                    <a:pt x="4512" y="94637"/>
                  </a:cubicBezTo>
                  <a:lnTo>
                    <a:pt x="4512" y="96525"/>
                  </a:lnTo>
                  <a:cubicBezTo>
                    <a:pt x="4512" y="96692"/>
                    <a:pt x="4378" y="96826"/>
                    <a:pt x="4211" y="96826"/>
                  </a:cubicBezTo>
                  <a:lnTo>
                    <a:pt x="1789" y="96826"/>
                  </a:lnTo>
                  <a:cubicBezTo>
                    <a:pt x="1621" y="96826"/>
                    <a:pt x="1488" y="96692"/>
                    <a:pt x="1488" y="96525"/>
                  </a:cubicBezTo>
                  <a:lnTo>
                    <a:pt x="1488" y="94637"/>
                  </a:lnTo>
                  <a:cubicBezTo>
                    <a:pt x="1488" y="94470"/>
                    <a:pt x="1621" y="94336"/>
                    <a:pt x="1789" y="94336"/>
                  </a:cubicBezTo>
                  <a:close/>
                  <a:moveTo>
                    <a:pt x="33184" y="94336"/>
                  </a:moveTo>
                  <a:cubicBezTo>
                    <a:pt x="33351" y="94336"/>
                    <a:pt x="33485" y="94470"/>
                    <a:pt x="33485" y="94637"/>
                  </a:cubicBezTo>
                  <a:lnTo>
                    <a:pt x="33485" y="96525"/>
                  </a:lnTo>
                  <a:cubicBezTo>
                    <a:pt x="33485" y="96692"/>
                    <a:pt x="33351" y="96826"/>
                    <a:pt x="33184" y="96826"/>
                  </a:cubicBezTo>
                  <a:lnTo>
                    <a:pt x="30761" y="96826"/>
                  </a:lnTo>
                  <a:cubicBezTo>
                    <a:pt x="30594" y="96826"/>
                    <a:pt x="30460" y="96692"/>
                    <a:pt x="30460" y="96525"/>
                  </a:cubicBezTo>
                  <a:lnTo>
                    <a:pt x="30460" y="94637"/>
                  </a:lnTo>
                  <a:cubicBezTo>
                    <a:pt x="30460" y="94470"/>
                    <a:pt x="30594" y="94336"/>
                    <a:pt x="30761" y="94336"/>
                  </a:cubicBezTo>
                  <a:close/>
                  <a:moveTo>
                    <a:pt x="4211" y="98881"/>
                  </a:moveTo>
                  <a:cubicBezTo>
                    <a:pt x="4378" y="98881"/>
                    <a:pt x="4512" y="99031"/>
                    <a:pt x="4512" y="99198"/>
                  </a:cubicBezTo>
                  <a:lnTo>
                    <a:pt x="4512" y="101086"/>
                  </a:lnTo>
                  <a:cubicBezTo>
                    <a:pt x="4512" y="101253"/>
                    <a:pt x="4378" y="101387"/>
                    <a:pt x="4211" y="101387"/>
                  </a:cubicBezTo>
                  <a:lnTo>
                    <a:pt x="1789" y="101387"/>
                  </a:lnTo>
                  <a:cubicBezTo>
                    <a:pt x="1621" y="101387"/>
                    <a:pt x="1488" y="101253"/>
                    <a:pt x="1488" y="101086"/>
                  </a:cubicBezTo>
                  <a:lnTo>
                    <a:pt x="1488" y="99198"/>
                  </a:lnTo>
                  <a:cubicBezTo>
                    <a:pt x="1488" y="99031"/>
                    <a:pt x="1621" y="98881"/>
                    <a:pt x="1789" y="98881"/>
                  </a:cubicBezTo>
                  <a:close/>
                  <a:moveTo>
                    <a:pt x="33184" y="98881"/>
                  </a:moveTo>
                  <a:cubicBezTo>
                    <a:pt x="33351" y="98881"/>
                    <a:pt x="33485" y="99015"/>
                    <a:pt x="33485" y="99182"/>
                  </a:cubicBezTo>
                  <a:lnTo>
                    <a:pt x="33485" y="101086"/>
                  </a:lnTo>
                  <a:cubicBezTo>
                    <a:pt x="33485" y="101253"/>
                    <a:pt x="33351" y="101387"/>
                    <a:pt x="33184" y="101387"/>
                  </a:cubicBezTo>
                  <a:lnTo>
                    <a:pt x="30761" y="101387"/>
                  </a:lnTo>
                  <a:cubicBezTo>
                    <a:pt x="30594" y="101387"/>
                    <a:pt x="30460" y="101253"/>
                    <a:pt x="30460" y="101086"/>
                  </a:cubicBezTo>
                  <a:lnTo>
                    <a:pt x="30460" y="99182"/>
                  </a:lnTo>
                  <a:cubicBezTo>
                    <a:pt x="30460" y="99015"/>
                    <a:pt x="30594" y="98881"/>
                    <a:pt x="30761" y="98881"/>
                  </a:cubicBezTo>
                  <a:close/>
                  <a:moveTo>
                    <a:pt x="4211" y="103442"/>
                  </a:moveTo>
                  <a:cubicBezTo>
                    <a:pt x="4378" y="103442"/>
                    <a:pt x="4512" y="103576"/>
                    <a:pt x="4512" y="103743"/>
                  </a:cubicBezTo>
                  <a:lnTo>
                    <a:pt x="4512" y="105648"/>
                  </a:lnTo>
                  <a:cubicBezTo>
                    <a:pt x="4512" y="105815"/>
                    <a:pt x="4378" y="105949"/>
                    <a:pt x="4211" y="105949"/>
                  </a:cubicBezTo>
                  <a:lnTo>
                    <a:pt x="1789" y="105949"/>
                  </a:lnTo>
                  <a:cubicBezTo>
                    <a:pt x="1621" y="105949"/>
                    <a:pt x="1488" y="105815"/>
                    <a:pt x="1488" y="105631"/>
                  </a:cubicBezTo>
                  <a:lnTo>
                    <a:pt x="1488" y="103743"/>
                  </a:lnTo>
                  <a:cubicBezTo>
                    <a:pt x="1488" y="103576"/>
                    <a:pt x="1621" y="103442"/>
                    <a:pt x="1789" y="103442"/>
                  </a:cubicBezTo>
                  <a:close/>
                  <a:moveTo>
                    <a:pt x="27536" y="80669"/>
                  </a:moveTo>
                  <a:cubicBezTo>
                    <a:pt x="27720" y="80669"/>
                    <a:pt x="27871" y="80819"/>
                    <a:pt x="27871" y="81003"/>
                  </a:cubicBezTo>
                  <a:lnTo>
                    <a:pt x="27871" y="105598"/>
                  </a:lnTo>
                  <a:cubicBezTo>
                    <a:pt x="27871" y="105798"/>
                    <a:pt x="27720" y="105949"/>
                    <a:pt x="27536" y="105949"/>
                  </a:cubicBezTo>
                  <a:lnTo>
                    <a:pt x="6868" y="105949"/>
                  </a:lnTo>
                  <a:cubicBezTo>
                    <a:pt x="6684" y="105949"/>
                    <a:pt x="6534" y="105798"/>
                    <a:pt x="6534" y="105598"/>
                  </a:cubicBezTo>
                  <a:lnTo>
                    <a:pt x="6534" y="81003"/>
                  </a:lnTo>
                  <a:cubicBezTo>
                    <a:pt x="6534" y="80819"/>
                    <a:pt x="6684" y="80669"/>
                    <a:pt x="6868" y="80669"/>
                  </a:cubicBezTo>
                  <a:close/>
                  <a:moveTo>
                    <a:pt x="33184" y="103442"/>
                  </a:moveTo>
                  <a:cubicBezTo>
                    <a:pt x="33351" y="103442"/>
                    <a:pt x="33485" y="103576"/>
                    <a:pt x="33485" y="103743"/>
                  </a:cubicBezTo>
                  <a:lnTo>
                    <a:pt x="33485" y="105648"/>
                  </a:lnTo>
                  <a:cubicBezTo>
                    <a:pt x="33485" y="105815"/>
                    <a:pt x="33351" y="105949"/>
                    <a:pt x="33184" y="105949"/>
                  </a:cubicBezTo>
                  <a:lnTo>
                    <a:pt x="30761" y="105949"/>
                  </a:lnTo>
                  <a:cubicBezTo>
                    <a:pt x="30594" y="105949"/>
                    <a:pt x="30460" y="105815"/>
                    <a:pt x="30460" y="105648"/>
                  </a:cubicBezTo>
                  <a:lnTo>
                    <a:pt x="30460" y="103743"/>
                  </a:lnTo>
                  <a:cubicBezTo>
                    <a:pt x="30460" y="103576"/>
                    <a:pt x="30594" y="103442"/>
                    <a:pt x="30761" y="103442"/>
                  </a:cubicBezTo>
                  <a:close/>
                  <a:moveTo>
                    <a:pt x="4211" y="108004"/>
                  </a:moveTo>
                  <a:cubicBezTo>
                    <a:pt x="4378" y="108004"/>
                    <a:pt x="4512" y="108137"/>
                    <a:pt x="4512" y="108304"/>
                  </a:cubicBezTo>
                  <a:lnTo>
                    <a:pt x="4512" y="110193"/>
                  </a:lnTo>
                  <a:cubicBezTo>
                    <a:pt x="4512" y="110360"/>
                    <a:pt x="4378" y="110493"/>
                    <a:pt x="4211" y="110493"/>
                  </a:cubicBezTo>
                  <a:lnTo>
                    <a:pt x="1789" y="110493"/>
                  </a:lnTo>
                  <a:cubicBezTo>
                    <a:pt x="1621" y="110493"/>
                    <a:pt x="1488" y="110360"/>
                    <a:pt x="1488" y="110193"/>
                  </a:cubicBezTo>
                  <a:lnTo>
                    <a:pt x="1488" y="108304"/>
                  </a:lnTo>
                  <a:cubicBezTo>
                    <a:pt x="1488" y="108137"/>
                    <a:pt x="1621" y="108004"/>
                    <a:pt x="1789" y="108004"/>
                  </a:cubicBezTo>
                  <a:close/>
                  <a:moveTo>
                    <a:pt x="33184" y="108004"/>
                  </a:moveTo>
                  <a:cubicBezTo>
                    <a:pt x="33351" y="108004"/>
                    <a:pt x="33485" y="108137"/>
                    <a:pt x="33485" y="108304"/>
                  </a:cubicBezTo>
                  <a:lnTo>
                    <a:pt x="33485" y="110193"/>
                  </a:lnTo>
                  <a:cubicBezTo>
                    <a:pt x="33485" y="110360"/>
                    <a:pt x="33351" y="110493"/>
                    <a:pt x="33184" y="110493"/>
                  </a:cubicBezTo>
                  <a:lnTo>
                    <a:pt x="30761" y="110493"/>
                  </a:lnTo>
                  <a:cubicBezTo>
                    <a:pt x="30594" y="110493"/>
                    <a:pt x="30460" y="110360"/>
                    <a:pt x="30460" y="110193"/>
                  </a:cubicBezTo>
                  <a:lnTo>
                    <a:pt x="30460" y="108304"/>
                  </a:lnTo>
                  <a:cubicBezTo>
                    <a:pt x="30460" y="108137"/>
                    <a:pt x="30594" y="108004"/>
                    <a:pt x="30761" y="108004"/>
                  </a:cubicBezTo>
                  <a:close/>
                  <a:moveTo>
                    <a:pt x="4211" y="112548"/>
                  </a:moveTo>
                  <a:cubicBezTo>
                    <a:pt x="4378" y="112548"/>
                    <a:pt x="4512" y="112682"/>
                    <a:pt x="4512" y="112849"/>
                  </a:cubicBezTo>
                  <a:lnTo>
                    <a:pt x="4512" y="114754"/>
                  </a:lnTo>
                  <a:cubicBezTo>
                    <a:pt x="4512" y="114921"/>
                    <a:pt x="4378" y="115055"/>
                    <a:pt x="4211" y="115055"/>
                  </a:cubicBezTo>
                  <a:lnTo>
                    <a:pt x="1789" y="115055"/>
                  </a:lnTo>
                  <a:cubicBezTo>
                    <a:pt x="1621" y="115055"/>
                    <a:pt x="1488" y="114921"/>
                    <a:pt x="1488" y="114754"/>
                  </a:cubicBezTo>
                  <a:lnTo>
                    <a:pt x="1488" y="112849"/>
                  </a:lnTo>
                  <a:cubicBezTo>
                    <a:pt x="1488" y="112682"/>
                    <a:pt x="1621" y="112548"/>
                    <a:pt x="1789" y="112548"/>
                  </a:cubicBezTo>
                  <a:close/>
                  <a:moveTo>
                    <a:pt x="33184" y="112548"/>
                  </a:moveTo>
                  <a:cubicBezTo>
                    <a:pt x="33351" y="112548"/>
                    <a:pt x="33485" y="112682"/>
                    <a:pt x="33485" y="112849"/>
                  </a:cubicBezTo>
                  <a:lnTo>
                    <a:pt x="33485" y="114754"/>
                  </a:lnTo>
                  <a:cubicBezTo>
                    <a:pt x="33485" y="114921"/>
                    <a:pt x="33351" y="115055"/>
                    <a:pt x="33184" y="115055"/>
                  </a:cubicBezTo>
                  <a:lnTo>
                    <a:pt x="30761" y="115055"/>
                  </a:lnTo>
                  <a:cubicBezTo>
                    <a:pt x="30594" y="115055"/>
                    <a:pt x="30460" y="114921"/>
                    <a:pt x="30460" y="114754"/>
                  </a:cubicBezTo>
                  <a:lnTo>
                    <a:pt x="30460" y="112849"/>
                  </a:lnTo>
                  <a:cubicBezTo>
                    <a:pt x="30460" y="112682"/>
                    <a:pt x="30594" y="112548"/>
                    <a:pt x="30761" y="112548"/>
                  </a:cubicBezTo>
                  <a:close/>
                  <a:moveTo>
                    <a:pt x="4211" y="117110"/>
                  </a:moveTo>
                  <a:cubicBezTo>
                    <a:pt x="4378" y="117110"/>
                    <a:pt x="4512" y="117244"/>
                    <a:pt x="4512" y="117411"/>
                  </a:cubicBezTo>
                  <a:lnTo>
                    <a:pt x="4512" y="119299"/>
                  </a:lnTo>
                  <a:cubicBezTo>
                    <a:pt x="4512" y="119466"/>
                    <a:pt x="4378" y="119616"/>
                    <a:pt x="4211" y="119616"/>
                  </a:cubicBezTo>
                  <a:lnTo>
                    <a:pt x="1789" y="119616"/>
                  </a:lnTo>
                  <a:cubicBezTo>
                    <a:pt x="1621" y="119616"/>
                    <a:pt x="1488" y="119466"/>
                    <a:pt x="1488" y="119299"/>
                  </a:cubicBezTo>
                  <a:lnTo>
                    <a:pt x="1488" y="117411"/>
                  </a:lnTo>
                  <a:cubicBezTo>
                    <a:pt x="1488" y="117244"/>
                    <a:pt x="1621" y="117110"/>
                    <a:pt x="1789" y="117110"/>
                  </a:cubicBezTo>
                  <a:close/>
                  <a:moveTo>
                    <a:pt x="33184" y="117110"/>
                  </a:moveTo>
                  <a:cubicBezTo>
                    <a:pt x="33351" y="117110"/>
                    <a:pt x="33485" y="117244"/>
                    <a:pt x="33485" y="117411"/>
                  </a:cubicBezTo>
                  <a:lnTo>
                    <a:pt x="33485" y="119299"/>
                  </a:lnTo>
                  <a:cubicBezTo>
                    <a:pt x="33485" y="119466"/>
                    <a:pt x="33351" y="119599"/>
                    <a:pt x="33184" y="119616"/>
                  </a:cubicBezTo>
                  <a:lnTo>
                    <a:pt x="30761" y="119616"/>
                  </a:lnTo>
                  <a:cubicBezTo>
                    <a:pt x="30594" y="119599"/>
                    <a:pt x="30460" y="119466"/>
                    <a:pt x="30460" y="119299"/>
                  </a:cubicBezTo>
                  <a:lnTo>
                    <a:pt x="30460" y="117411"/>
                  </a:lnTo>
                  <a:cubicBezTo>
                    <a:pt x="30460" y="117244"/>
                    <a:pt x="30594" y="117110"/>
                    <a:pt x="30761" y="117110"/>
                  </a:cubicBezTo>
                  <a:close/>
                  <a:moveTo>
                    <a:pt x="4211" y="121671"/>
                  </a:moveTo>
                  <a:cubicBezTo>
                    <a:pt x="4378" y="121671"/>
                    <a:pt x="4512" y="121805"/>
                    <a:pt x="4512" y="121972"/>
                  </a:cubicBezTo>
                  <a:lnTo>
                    <a:pt x="4512" y="123860"/>
                  </a:lnTo>
                  <a:cubicBezTo>
                    <a:pt x="4512" y="124027"/>
                    <a:pt x="4378" y="124161"/>
                    <a:pt x="4211" y="124161"/>
                  </a:cubicBezTo>
                  <a:lnTo>
                    <a:pt x="1789" y="124161"/>
                  </a:lnTo>
                  <a:cubicBezTo>
                    <a:pt x="1621" y="124161"/>
                    <a:pt x="1488" y="124027"/>
                    <a:pt x="1488" y="123860"/>
                  </a:cubicBezTo>
                  <a:lnTo>
                    <a:pt x="1488" y="121972"/>
                  </a:lnTo>
                  <a:cubicBezTo>
                    <a:pt x="1488" y="121805"/>
                    <a:pt x="1621" y="121671"/>
                    <a:pt x="1789" y="121671"/>
                  </a:cubicBezTo>
                  <a:close/>
                  <a:moveTo>
                    <a:pt x="33184" y="121671"/>
                  </a:moveTo>
                  <a:cubicBezTo>
                    <a:pt x="33351" y="121671"/>
                    <a:pt x="33485" y="121805"/>
                    <a:pt x="33485" y="121972"/>
                  </a:cubicBezTo>
                  <a:lnTo>
                    <a:pt x="33485" y="123860"/>
                  </a:lnTo>
                  <a:cubicBezTo>
                    <a:pt x="33485" y="124027"/>
                    <a:pt x="33351" y="124161"/>
                    <a:pt x="33184" y="124161"/>
                  </a:cubicBezTo>
                  <a:lnTo>
                    <a:pt x="30761" y="124161"/>
                  </a:lnTo>
                  <a:cubicBezTo>
                    <a:pt x="30594" y="124161"/>
                    <a:pt x="30460" y="124027"/>
                    <a:pt x="30460" y="123860"/>
                  </a:cubicBezTo>
                  <a:lnTo>
                    <a:pt x="30460" y="121972"/>
                  </a:lnTo>
                  <a:cubicBezTo>
                    <a:pt x="30460" y="121805"/>
                    <a:pt x="30594" y="121671"/>
                    <a:pt x="30761" y="121671"/>
                  </a:cubicBezTo>
                  <a:close/>
                  <a:moveTo>
                    <a:pt x="4211" y="126216"/>
                  </a:moveTo>
                  <a:cubicBezTo>
                    <a:pt x="4378" y="126216"/>
                    <a:pt x="4512" y="126350"/>
                    <a:pt x="4512" y="126517"/>
                  </a:cubicBezTo>
                  <a:lnTo>
                    <a:pt x="4512" y="128421"/>
                  </a:lnTo>
                  <a:cubicBezTo>
                    <a:pt x="4512" y="128589"/>
                    <a:pt x="4378" y="128722"/>
                    <a:pt x="4211" y="128722"/>
                  </a:cubicBezTo>
                  <a:lnTo>
                    <a:pt x="1789" y="128722"/>
                  </a:lnTo>
                  <a:cubicBezTo>
                    <a:pt x="1621" y="128722"/>
                    <a:pt x="1488" y="128589"/>
                    <a:pt x="1488" y="128421"/>
                  </a:cubicBezTo>
                  <a:lnTo>
                    <a:pt x="1488" y="126517"/>
                  </a:lnTo>
                  <a:cubicBezTo>
                    <a:pt x="1488" y="126350"/>
                    <a:pt x="1621" y="126216"/>
                    <a:pt x="1789" y="126216"/>
                  </a:cubicBezTo>
                  <a:close/>
                  <a:moveTo>
                    <a:pt x="33184" y="126216"/>
                  </a:moveTo>
                  <a:cubicBezTo>
                    <a:pt x="33351" y="126216"/>
                    <a:pt x="33485" y="126350"/>
                    <a:pt x="33485" y="126517"/>
                  </a:cubicBezTo>
                  <a:lnTo>
                    <a:pt x="33485" y="128421"/>
                  </a:lnTo>
                  <a:cubicBezTo>
                    <a:pt x="33485" y="128589"/>
                    <a:pt x="33351" y="128722"/>
                    <a:pt x="33184" y="128722"/>
                  </a:cubicBezTo>
                  <a:lnTo>
                    <a:pt x="30761" y="128722"/>
                  </a:lnTo>
                  <a:cubicBezTo>
                    <a:pt x="30594" y="128722"/>
                    <a:pt x="30460" y="128589"/>
                    <a:pt x="30460" y="128421"/>
                  </a:cubicBezTo>
                  <a:lnTo>
                    <a:pt x="30460" y="126517"/>
                  </a:lnTo>
                  <a:cubicBezTo>
                    <a:pt x="30460" y="126350"/>
                    <a:pt x="30594" y="126216"/>
                    <a:pt x="30761" y="126216"/>
                  </a:cubicBezTo>
                  <a:close/>
                  <a:moveTo>
                    <a:pt x="27536" y="108004"/>
                  </a:moveTo>
                  <a:cubicBezTo>
                    <a:pt x="27720" y="108004"/>
                    <a:pt x="27871" y="108154"/>
                    <a:pt x="27871" y="108338"/>
                  </a:cubicBezTo>
                  <a:lnTo>
                    <a:pt x="27871" y="132933"/>
                  </a:lnTo>
                  <a:cubicBezTo>
                    <a:pt x="27871" y="133117"/>
                    <a:pt x="27720" y="133267"/>
                    <a:pt x="27536" y="133267"/>
                  </a:cubicBezTo>
                  <a:lnTo>
                    <a:pt x="6868" y="133267"/>
                  </a:lnTo>
                  <a:cubicBezTo>
                    <a:pt x="6684" y="133267"/>
                    <a:pt x="6534" y="133117"/>
                    <a:pt x="6534" y="132933"/>
                  </a:cubicBezTo>
                  <a:lnTo>
                    <a:pt x="6534" y="108338"/>
                  </a:lnTo>
                  <a:cubicBezTo>
                    <a:pt x="6534" y="108154"/>
                    <a:pt x="6684" y="108004"/>
                    <a:pt x="6868" y="108004"/>
                  </a:cubicBezTo>
                  <a:close/>
                  <a:moveTo>
                    <a:pt x="33184" y="130777"/>
                  </a:moveTo>
                  <a:cubicBezTo>
                    <a:pt x="33351" y="130777"/>
                    <a:pt x="33485" y="130911"/>
                    <a:pt x="33485" y="131078"/>
                  </a:cubicBezTo>
                  <a:lnTo>
                    <a:pt x="33485" y="132966"/>
                  </a:lnTo>
                  <a:cubicBezTo>
                    <a:pt x="33485" y="133133"/>
                    <a:pt x="33351" y="133267"/>
                    <a:pt x="33184" y="133267"/>
                  </a:cubicBezTo>
                  <a:lnTo>
                    <a:pt x="30761" y="133267"/>
                  </a:lnTo>
                  <a:cubicBezTo>
                    <a:pt x="30594" y="133267"/>
                    <a:pt x="30460" y="133133"/>
                    <a:pt x="30460" y="132966"/>
                  </a:cubicBezTo>
                  <a:lnTo>
                    <a:pt x="30460" y="131078"/>
                  </a:lnTo>
                  <a:cubicBezTo>
                    <a:pt x="30460" y="130911"/>
                    <a:pt x="30594" y="130777"/>
                    <a:pt x="30761" y="130777"/>
                  </a:cubicBezTo>
                  <a:close/>
                  <a:moveTo>
                    <a:pt x="4211" y="130777"/>
                  </a:moveTo>
                  <a:cubicBezTo>
                    <a:pt x="4378" y="130777"/>
                    <a:pt x="4512" y="130911"/>
                    <a:pt x="4512" y="131078"/>
                  </a:cubicBezTo>
                  <a:lnTo>
                    <a:pt x="4512" y="132966"/>
                  </a:lnTo>
                  <a:cubicBezTo>
                    <a:pt x="4512" y="133133"/>
                    <a:pt x="4378" y="133267"/>
                    <a:pt x="4211" y="133284"/>
                  </a:cubicBezTo>
                  <a:lnTo>
                    <a:pt x="1789" y="133267"/>
                  </a:lnTo>
                  <a:cubicBezTo>
                    <a:pt x="1621" y="133267"/>
                    <a:pt x="1488" y="133133"/>
                    <a:pt x="1488" y="132966"/>
                  </a:cubicBezTo>
                  <a:lnTo>
                    <a:pt x="1488" y="131078"/>
                  </a:lnTo>
                  <a:cubicBezTo>
                    <a:pt x="1488" y="130911"/>
                    <a:pt x="1621" y="130777"/>
                    <a:pt x="1789" y="130777"/>
                  </a:cubicBezTo>
                  <a:close/>
                  <a:moveTo>
                    <a:pt x="1" y="0"/>
                  </a:moveTo>
                  <a:lnTo>
                    <a:pt x="1" y="135606"/>
                  </a:lnTo>
                  <a:lnTo>
                    <a:pt x="35841" y="135606"/>
                  </a:lnTo>
                  <a:lnTo>
                    <a:pt x="35841" y="0"/>
                  </a:lnTo>
                  <a:lnTo>
                    <a:pt x="27871" y="0"/>
                  </a:lnTo>
                  <a:lnTo>
                    <a:pt x="27871" y="23676"/>
                  </a:lnTo>
                  <a:cubicBezTo>
                    <a:pt x="27871" y="23860"/>
                    <a:pt x="27720" y="24010"/>
                    <a:pt x="27536" y="24010"/>
                  </a:cubicBezTo>
                  <a:lnTo>
                    <a:pt x="6868" y="24010"/>
                  </a:lnTo>
                  <a:cubicBezTo>
                    <a:pt x="6684" y="24010"/>
                    <a:pt x="6534" y="23860"/>
                    <a:pt x="6534" y="23676"/>
                  </a:cubicBezTo>
                  <a:lnTo>
                    <a:pt x="6534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142" name="Google Shape;2142;p52"/>
          <p:cNvGrpSpPr/>
          <p:nvPr/>
        </p:nvGrpSpPr>
        <p:grpSpPr>
          <a:xfrm>
            <a:off x="6821963" y="1459965"/>
            <a:ext cx="1676741" cy="5907282"/>
            <a:chOff x="4938583" y="1504247"/>
            <a:chExt cx="1257556" cy="4430461"/>
          </a:xfrm>
        </p:grpSpPr>
        <p:sp>
          <p:nvSpPr>
            <p:cNvPr id="2143" name="Google Shape;2143;p52"/>
            <p:cNvSpPr/>
            <p:nvPr/>
          </p:nvSpPr>
          <p:spPr>
            <a:xfrm>
              <a:off x="5197439" y="1504247"/>
              <a:ext cx="998700" cy="843300"/>
            </a:xfrm>
            <a:prstGeom prst="rect">
              <a:avLst/>
            </a:prstGeom>
            <a:solidFill>
              <a:srgbClr val="17B1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4" name="Google Shape;2144;p52"/>
            <p:cNvSpPr/>
            <p:nvPr/>
          </p:nvSpPr>
          <p:spPr>
            <a:xfrm>
              <a:off x="5390949" y="1865888"/>
              <a:ext cx="309600" cy="294000"/>
            </a:xfrm>
            <a:prstGeom prst="star5">
              <a:avLst>
                <a:gd name="adj" fmla="val 24872"/>
                <a:gd name="hf" fmla="val 105146"/>
                <a:gd name="vf" fmla="val 110557"/>
              </a:avLst>
            </a:prstGeom>
            <a:solidFill>
              <a:srgbClr val="F5EBD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5" name="Google Shape;2145;p52"/>
            <p:cNvSpPr/>
            <p:nvPr/>
          </p:nvSpPr>
          <p:spPr>
            <a:xfrm>
              <a:off x="5197439" y="3294693"/>
              <a:ext cx="998700" cy="843300"/>
            </a:xfrm>
            <a:prstGeom prst="rect">
              <a:avLst/>
            </a:prstGeom>
            <a:solidFill>
              <a:srgbClr val="F6B80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6" name="Google Shape;2146;p52"/>
            <p:cNvSpPr/>
            <p:nvPr/>
          </p:nvSpPr>
          <p:spPr>
            <a:xfrm>
              <a:off x="5459892" y="3735675"/>
              <a:ext cx="309600" cy="294000"/>
            </a:xfrm>
            <a:prstGeom prst="star5">
              <a:avLst>
                <a:gd name="adj" fmla="val 24872"/>
                <a:gd name="hf" fmla="val 105146"/>
                <a:gd name="vf" fmla="val 110557"/>
              </a:avLst>
            </a:prstGeom>
            <a:solidFill>
              <a:srgbClr val="F5EBD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7" name="Google Shape;2147;p52"/>
            <p:cNvSpPr/>
            <p:nvPr/>
          </p:nvSpPr>
          <p:spPr>
            <a:xfrm>
              <a:off x="4938583" y="1589521"/>
              <a:ext cx="1147891" cy="4345187"/>
            </a:xfrm>
            <a:custGeom>
              <a:avLst/>
              <a:gdLst/>
              <a:ahLst/>
              <a:cxnLst/>
              <a:rect l="l" t="t" r="r" b="b"/>
              <a:pathLst>
                <a:path w="35824" h="135607" extrusionOk="0">
                  <a:moveTo>
                    <a:pt x="4211" y="2340"/>
                  </a:moveTo>
                  <a:cubicBezTo>
                    <a:pt x="4378" y="2340"/>
                    <a:pt x="4512" y="2473"/>
                    <a:pt x="4512" y="2640"/>
                  </a:cubicBezTo>
                  <a:lnTo>
                    <a:pt x="4512" y="4529"/>
                  </a:lnTo>
                  <a:cubicBezTo>
                    <a:pt x="4512" y="4696"/>
                    <a:pt x="4378" y="4829"/>
                    <a:pt x="4211" y="4829"/>
                  </a:cubicBezTo>
                  <a:lnTo>
                    <a:pt x="1789" y="4829"/>
                  </a:lnTo>
                  <a:cubicBezTo>
                    <a:pt x="1622" y="4829"/>
                    <a:pt x="1488" y="4696"/>
                    <a:pt x="1488" y="4529"/>
                  </a:cubicBezTo>
                  <a:lnTo>
                    <a:pt x="1488" y="2640"/>
                  </a:lnTo>
                  <a:cubicBezTo>
                    <a:pt x="1488" y="2473"/>
                    <a:pt x="1622" y="2340"/>
                    <a:pt x="1789" y="2340"/>
                  </a:cubicBezTo>
                  <a:close/>
                  <a:moveTo>
                    <a:pt x="33184" y="2340"/>
                  </a:moveTo>
                  <a:cubicBezTo>
                    <a:pt x="33351" y="2340"/>
                    <a:pt x="33485" y="2473"/>
                    <a:pt x="33485" y="2640"/>
                  </a:cubicBezTo>
                  <a:lnTo>
                    <a:pt x="33485" y="4529"/>
                  </a:lnTo>
                  <a:cubicBezTo>
                    <a:pt x="33485" y="4696"/>
                    <a:pt x="33351" y="4829"/>
                    <a:pt x="33184" y="4829"/>
                  </a:cubicBezTo>
                  <a:lnTo>
                    <a:pt x="30761" y="4829"/>
                  </a:lnTo>
                  <a:cubicBezTo>
                    <a:pt x="30594" y="4829"/>
                    <a:pt x="30444" y="4696"/>
                    <a:pt x="30444" y="4529"/>
                  </a:cubicBezTo>
                  <a:lnTo>
                    <a:pt x="30444" y="2640"/>
                  </a:lnTo>
                  <a:cubicBezTo>
                    <a:pt x="30444" y="2473"/>
                    <a:pt x="30594" y="2340"/>
                    <a:pt x="30761" y="2340"/>
                  </a:cubicBezTo>
                  <a:close/>
                  <a:moveTo>
                    <a:pt x="4211" y="6884"/>
                  </a:moveTo>
                  <a:cubicBezTo>
                    <a:pt x="4378" y="6884"/>
                    <a:pt x="4512" y="7018"/>
                    <a:pt x="4512" y="7185"/>
                  </a:cubicBezTo>
                  <a:lnTo>
                    <a:pt x="4512" y="9090"/>
                  </a:lnTo>
                  <a:cubicBezTo>
                    <a:pt x="4512" y="9257"/>
                    <a:pt x="4378" y="9391"/>
                    <a:pt x="4211" y="9391"/>
                  </a:cubicBezTo>
                  <a:lnTo>
                    <a:pt x="1789" y="9391"/>
                  </a:lnTo>
                  <a:cubicBezTo>
                    <a:pt x="1622" y="9391"/>
                    <a:pt x="1488" y="9257"/>
                    <a:pt x="1488" y="9090"/>
                  </a:cubicBezTo>
                  <a:lnTo>
                    <a:pt x="1488" y="7185"/>
                  </a:lnTo>
                  <a:cubicBezTo>
                    <a:pt x="1488" y="7018"/>
                    <a:pt x="1622" y="6884"/>
                    <a:pt x="1789" y="6884"/>
                  </a:cubicBezTo>
                  <a:close/>
                  <a:moveTo>
                    <a:pt x="33184" y="6884"/>
                  </a:moveTo>
                  <a:cubicBezTo>
                    <a:pt x="33351" y="6884"/>
                    <a:pt x="33485" y="7018"/>
                    <a:pt x="33485" y="7185"/>
                  </a:cubicBezTo>
                  <a:lnTo>
                    <a:pt x="33485" y="9090"/>
                  </a:lnTo>
                  <a:cubicBezTo>
                    <a:pt x="33485" y="9257"/>
                    <a:pt x="33351" y="9391"/>
                    <a:pt x="33184" y="9391"/>
                  </a:cubicBezTo>
                  <a:lnTo>
                    <a:pt x="30761" y="9391"/>
                  </a:lnTo>
                  <a:cubicBezTo>
                    <a:pt x="30594" y="9391"/>
                    <a:pt x="30444" y="9257"/>
                    <a:pt x="30444" y="9090"/>
                  </a:cubicBezTo>
                  <a:lnTo>
                    <a:pt x="30444" y="7185"/>
                  </a:lnTo>
                  <a:cubicBezTo>
                    <a:pt x="30444" y="7018"/>
                    <a:pt x="30594" y="6884"/>
                    <a:pt x="30761" y="6884"/>
                  </a:cubicBezTo>
                  <a:close/>
                  <a:moveTo>
                    <a:pt x="4211" y="11446"/>
                  </a:moveTo>
                  <a:cubicBezTo>
                    <a:pt x="4378" y="11446"/>
                    <a:pt x="4512" y="11580"/>
                    <a:pt x="4512" y="11747"/>
                  </a:cubicBezTo>
                  <a:lnTo>
                    <a:pt x="4512" y="13635"/>
                  </a:lnTo>
                  <a:cubicBezTo>
                    <a:pt x="4512" y="13802"/>
                    <a:pt x="4378" y="13952"/>
                    <a:pt x="4211" y="13952"/>
                  </a:cubicBezTo>
                  <a:lnTo>
                    <a:pt x="1789" y="13952"/>
                  </a:lnTo>
                  <a:cubicBezTo>
                    <a:pt x="1622" y="13952"/>
                    <a:pt x="1488" y="13802"/>
                    <a:pt x="1488" y="13635"/>
                  </a:cubicBezTo>
                  <a:lnTo>
                    <a:pt x="1488" y="11747"/>
                  </a:lnTo>
                  <a:cubicBezTo>
                    <a:pt x="1488" y="11580"/>
                    <a:pt x="1622" y="11446"/>
                    <a:pt x="1789" y="11446"/>
                  </a:cubicBezTo>
                  <a:close/>
                  <a:moveTo>
                    <a:pt x="33184" y="11446"/>
                  </a:moveTo>
                  <a:cubicBezTo>
                    <a:pt x="33351" y="11446"/>
                    <a:pt x="33485" y="11580"/>
                    <a:pt x="33485" y="11747"/>
                  </a:cubicBezTo>
                  <a:lnTo>
                    <a:pt x="33485" y="13635"/>
                  </a:lnTo>
                  <a:cubicBezTo>
                    <a:pt x="33485" y="13802"/>
                    <a:pt x="33351" y="13935"/>
                    <a:pt x="33184" y="13952"/>
                  </a:cubicBezTo>
                  <a:lnTo>
                    <a:pt x="30761" y="13952"/>
                  </a:lnTo>
                  <a:cubicBezTo>
                    <a:pt x="30594" y="13935"/>
                    <a:pt x="30444" y="13802"/>
                    <a:pt x="30444" y="13635"/>
                  </a:cubicBezTo>
                  <a:lnTo>
                    <a:pt x="30444" y="11747"/>
                  </a:lnTo>
                  <a:cubicBezTo>
                    <a:pt x="30444" y="11580"/>
                    <a:pt x="30594" y="11446"/>
                    <a:pt x="30761" y="11446"/>
                  </a:cubicBezTo>
                  <a:close/>
                  <a:moveTo>
                    <a:pt x="4211" y="16007"/>
                  </a:moveTo>
                  <a:cubicBezTo>
                    <a:pt x="4378" y="16007"/>
                    <a:pt x="4512" y="16141"/>
                    <a:pt x="4512" y="16308"/>
                  </a:cubicBezTo>
                  <a:lnTo>
                    <a:pt x="4512" y="18196"/>
                  </a:lnTo>
                  <a:cubicBezTo>
                    <a:pt x="4512" y="18363"/>
                    <a:pt x="4378" y="18497"/>
                    <a:pt x="4211" y="18497"/>
                  </a:cubicBezTo>
                  <a:lnTo>
                    <a:pt x="1789" y="18497"/>
                  </a:lnTo>
                  <a:cubicBezTo>
                    <a:pt x="1622" y="18497"/>
                    <a:pt x="1488" y="18363"/>
                    <a:pt x="1488" y="18196"/>
                  </a:cubicBezTo>
                  <a:lnTo>
                    <a:pt x="1488" y="16308"/>
                  </a:lnTo>
                  <a:cubicBezTo>
                    <a:pt x="1488" y="16141"/>
                    <a:pt x="1622" y="16007"/>
                    <a:pt x="1789" y="16007"/>
                  </a:cubicBezTo>
                  <a:close/>
                  <a:moveTo>
                    <a:pt x="33184" y="16007"/>
                  </a:moveTo>
                  <a:cubicBezTo>
                    <a:pt x="33351" y="16007"/>
                    <a:pt x="33485" y="16141"/>
                    <a:pt x="33485" y="16308"/>
                  </a:cubicBezTo>
                  <a:lnTo>
                    <a:pt x="33485" y="18196"/>
                  </a:lnTo>
                  <a:cubicBezTo>
                    <a:pt x="33485" y="18363"/>
                    <a:pt x="33351" y="18497"/>
                    <a:pt x="33184" y="18497"/>
                  </a:cubicBezTo>
                  <a:lnTo>
                    <a:pt x="30761" y="18497"/>
                  </a:lnTo>
                  <a:cubicBezTo>
                    <a:pt x="30594" y="18497"/>
                    <a:pt x="30444" y="18363"/>
                    <a:pt x="30444" y="18196"/>
                  </a:cubicBezTo>
                  <a:lnTo>
                    <a:pt x="30444" y="16308"/>
                  </a:lnTo>
                  <a:cubicBezTo>
                    <a:pt x="30444" y="16141"/>
                    <a:pt x="30594" y="16007"/>
                    <a:pt x="30761" y="16007"/>
                  </a:cubicBezTo>
                  <a:close/>
                  <a:moveTo>
                    <a:pt x="4211" y="20552"/>
                  </a:moveTo>
                  <a:cubicBezTo>
                    <a:pt x="4378" y="20552"/>
                    <a:pt x="4512" y="20686"/>
                    <a:pt x="4512" y="20853"/>
                  </a:cubicBezTo>
                  <a:lnTo>
                    <a:pt x="4512" y="22757"/>
                  </a:lnTo>
                  <a:cubicBezTo>
                    <a:pt x="4512" y="22925"/>
                    <a:pt x="4378" y="23058"/>
                    <a:pt x="4211" y="23058"/>
                  </a:cubicBezTo>
                  <a:lnTo>
                    <a:pt x="1789" y="23058"/>
                  </a:lnTo>
                  <a:cubicBezTo>
                    <a:pt x="1622" y="23058"/>
                    <a:pt x="1488" y="22925"/>
                    <a:pt x="1488" y="22757"/>
                  </a:cubicBezTo>
                  <a:lnTo>
                    <a:pt x="1488" y="20853"/>
                  </a:lnTo>
                  <a:cubicBezTo>
                    <a:pt x="1488" y="20686"/>
                    <a:pt x="1622" y="20552"/>
                    <a:pt x="1789" y="20552"/>
                  </a:cubicBezTo>
                  <a:close/>
                  <a:moveTo>
                    <a:pt x="33184" y="20552"/>
                  </a:moveTo>
                  <a:cubicBezTo>
                    <a:pt x="33351" y="20552"/>
                    <a:pt x="33485" y="20686"/>
                    <a:pt x="33485" y="20853"/>
                  </a:cubicBezTo>
                  <a:lnTo>
                    <a:pt x="33485" y="22757"/>
                  </a:lnTo>
                  <a:cubicBezTo>
                    <a:pt x="33485" y="22925"/>
                    <a:pt x="33351" y="23058"/>
                    <a:pt x="33184" y="23058"/>
                  </a:cubicBezTo>
                  <a:lnTo>
                    <a:pt x="30761" y="23058"/>
                  </a:lnTo>
                  <a:cubicBezTo>
                    <a:pt x="30594" y="23058"/>
                    <a:pt x="30444" y="22925"/>
                    <a:pt x="30444" y="22757"/>
                  </a:cubicBezTo>
                  <a:lnTo>
                    <a:pt x="30444" y="20853"/>
                  </a:lnTo>
                  <a:cubicBezTo>
                    <a:pt x="30444" y="20686"/>
                    <a:pt x="30594" y="20552"/>
                    <a:pt x="30761" y="20552"/>
                  </a:cubicBezTo>
                  <a:close/>
                  <a:moveTo>
                    <a:pt x="4211" y="25113"/>
                  </a:moveTo>
                  <a:cubicBezTo>
                    <a:pt x="4378" y="25113"/>
                    <a:pt x="4512" y="25247"/>
                    <a:pt x="4512" y="25414"/>
                  </a:cubicBezTo>
                  <a:lnTo>
                    <a:pt x="4512" y="27302"/>
                  </a:lnTo>
                  <a:cubicBezTo>
                    <a:pt x="4512" y="27469"/>
                    <a:pt x="4378" y="27603"/>
                    <a:pt x="4211" y="27603"/>
                  </a:cubicBezTo>
                  <a:lnTo>
                    <a:pt x="1789" y="27603"/>
                  </a:lnTo>
                  <a:cubicBezTo>
                    <a:pt x="1622" y="27603"/>
                    <a:pt x="1488" y="27469"/>
                    <a:pt x="1488" y="27302"/>
                  </a:cubicBezTo>
                  <a:lnTo>
                    <a:pt x="1488" y="25414"/>
                  </a:lnTo>
                  <a:cubicBezTo>
                    <a:pt x="1488" y="25247"/>
                    <a:pt x="1622" y="25113"/>
                    <a:pt x="1789" y="25113"/>
                  </a:cubicBezTo>
                  <a:close/>
                  <a:moveTo>
                    <a:pt x="27537" y="2340"/>
                  </a:moveTo>
                  <a:cubicBezTo>
                    <a:pt x="27720" y="2340"/>
                    <a:pt x="27871" y="2490"/>
                    <a:pt x="27871" y="2674"/>
                  </a:cubicBezTo>
                  <a:lnTo>
                    <a:pt x="27871" y="27269"/>
                  </a:lnTo>
                  <a:cubicBezTo>
                    <a:pt x="27871" y="27453"/>
                    <a:pt x="27720" y="27603"/>
                    <a:pt x="27537" y="27603"/>
                  </a:cubicBezTo>
                  <a:lnTo>
                    <a:pt x="6868" y="27603"/>
                  </a:lnTo>
                  <a:cubicBezTo>
                    <a:pt x="6668" y="27603"/>
                    <a:pt x="6517" y="27453"/>
                    <a:pt x="6517" y="27269"/>
                  </a:cubicBezTo>
                  <a:lnTo>
                    <a:pt x="6517" y="2674"/>
                  </a:lnTo>
                  <a:cubicBezTo>
                    <a:pt x="6517" y="2490"/>
                    <a:pt x="6668" y="2340"/>
                    <a:pt x="6868" y="2340"/>
                  </a:cubicBezTo>
                  <a:close/>
                  <a:moveTo>
                    <a:pt x="33184" y="25113"/>
                  </a:moveTo>
                  <a:cubicBezTo>
                    <a:pt x="33351" y="25113"/>
                    <a:pt x="33485" y="25247"/>
                    <a:pt x="33485" y="25414"/>
                  </a:cubicBezTo>
                  <a:lnTo>
                    <a:pt x="33485" y="27302"/>
                  </a:lnTo>
                  <a:cubicBezTo>
                    <a:pt x="33485" y="27469"/>
                    <a:pt x="33351" y="27603"/>
                    <a:pt x="33184" y="27603"/>
                  </a:cubicBezTo>
                  <a:lnTo>
                    <a:pt x="30761" y="27603"/>
                  </a:lnTo>
                  <a:cubicBezTo>
                    <a:pt x="30594" y="27603"/>
                    <a:pt x="30444" y="27469"/>
                    <a:pt x="30444" y="27302"/>
                  </a:cubicBezTo>
                  <a:lnTo>
                    <a:pt x="30444" y="25414"/>
                  </a:lnTo>
                  <a:cubicBezTo>
                    <a:pt x="30444" y="25247"/>
                    <a:pt x="30594" y="25113"/>
                    <a:pt x="30761" y="25113"/>
                  </a:cubicBezTo>
                  <a:close/>
                  <a:moveTo>
                    <a:pt x="4211" y="29658"/>
                  </a:moveTo>
                  <a:cubicBezTo>
                    <a:pt x="4378" y="29658"/>
                    <a:pt x="4512" y="29808"/>
                    <a:pt x="4512" y="29976"/>
                  </a:cubicBezTo>
                  <a:lnTo>
                    <a:pt x="4512" y="31864"/>
                  </a:lnTo>
                  <a:cubicBezTo>
                    <a:pt x="4512" y="32031"/>
                    <a:pt x="4378" y="32164"/>
                    <a:pt x="4211" y="32164"/>
                  </a:cubicBezTo>
                  <a:lnTo>
                    <a:pt x="1789" y="32164"/>
                  </a:lnTo>
                  <a:cubicBezTo>
                    <a:pt x="1622" y="32164"/>
                    <a:pt x="1488" y="32031"/>
                    <a:pt x="1488" y="31864"/>
                  </a:cubicBezTo>
                  <a:lnTo>
                    <a:pt x="1488" y="29976"/>
                  </a:lnTo>
                  <a:cubicBezTo>
                    <a:pt x="1488" y="29808"/>
                    <a:pt x="1622" y="29658"/>
                    <a:pt x="1789" y="29658"/>
                  </a:cubicBezTo>
                  <a:close/>
                  <a:moveTo>
                    <a:pt x="33184" y="29658"/>
                  </a:moveTo>
                  <a:cubicBezTo>
                    <a:pt x="33351" y="29658"/>
                    <a:pt x="33485" y="29808"/>
                    <a:pt x="33485" y="29976"/>
                  </a:cubicBezTo>
                  <a:lnTo>
                    <a:pt x="33485" y="31864"/>
                  </a:lnTo>
                  <a:cubicBezTo>
                    <a:pt x="33485" y="32031"/>
                    <a:pt x="33351" y="32164"/>
                    <a:pt x="33184" y="32164"/>
                  </a:cubicBezTo>
                  <a:lnTo>
                    <a:pt x="30761" y="32164"/>
                  </a:lnTo>
                  <a:cubicBezTo>
                    <a:pt x="30594" y="32164"/>
                    <a:pt x="30461" y="32031"/>
                    <a:pt x="30461" y="31864"/>
                  </a:cubicBezTo>
                  <a:lnTo>
                    <a:pt x="30461" y="29976"/>
                  </a:lnTo>
                  <a:cubicBezTo>
                    <a:pt x="30461" y="29808"/>
                    <a:pt x="30594" y="29658"/>
                    <a:pt x="30761" y="29658"/>
                  </a:cubicBezTo>
                  <a:close/>
                  <a:moveTo>
                    <a:pt x="4211" y="34220"/>
                  </a:moveTo>
                  <a:cubicBezTo>
                    <a:pt x="4378" y="34220"/>
                    <a:pt x="4512" y="34353"/>
                    <a:pt x="4512" y="34520"/>
                  </a:cubicBezTo>
                  <a:lnTo>
                    <a:pt x="4512" y="36425"/>
                  </a:lnTo>
                  <a:cubicBezTo>
                    <a:pt x="4512" y="36592"/>
                    <a:pt x="4378" y="36726"/>
                    <a:pt x="4211" y="36726"/>
                  </a:cubicBezTo>
                  <a:lnTo>
                    <a:pt x="1789" y="36726"/>
                  </a:lnTo>
                  <a:cubicBezTo>
                    <a:pt x="1622" y="36726"/>
                    <a:pt x="1488" y="36592"/>
                    <a:pt x="1488" y="36425"/>
                  </a:cubicBezTo>
                  <a:lnTo>
                    <a:pt x="1488" y="34520"/>
                  </a:lnTo>
                  <a:cubicBezTo>
                    <a:pt x="1488" y="34353"/>
                    <a:pt x="1622" y="34220"/>
                    <a:pt x="1789" y="34220"/>
                  </a:cubicBezTo>
                  <a:close/>
                  <a:moveTo>
                    <a:pt x="33184" y="34220"/>
                  </a:moveTo>
                  <a:cubicBezTo>
                    <a:pt x="33351" y="34220"/>
                    <a:pt x="33485" y="34353"/>
                    <a:pt x="33485" y="34520"/>
                  </a:cubicBezTo>
                  <a:lnTo>
                    <a:pt x="33485" y="36425"/>
                  </a:lnTo>
                  <a:cubicBezTo>
                    <a:pt x="33485" y="36592"/>
                    <a:pt x="33351" y="36726"/>
                    <a:pt x="33184" y="36726"/>
                  </a:cubicBezTo>
                  <a:lnTo>
                    <a:pt x="30761" y="36726"/>
                  </a:lnTo>
                  <a:cubicBezTo>
                    <a:pt x="30594" y="36726"/>
                    <a:pt x="30461" y="36592"/>
                    <a:pt x="30461" y="36425"/>
                  </a:cubicBezTo>
                  <a:lnTo>
                    <a:pt x="30461" y="34520"/>
                  </a:lnTo>
                  <a:cubicBezTo>
                    <a:pt x="30461" y="34353"/>
                    <a:pt x="30594" y="34220"/>
                    <a:pt x="30761" y="34220"/>
                  </a:cubicBezTo>
                  <a:close/>
                  <a:moveTo>
                    <a:pt x="4211" y="38781"/>
                  </a:moveTo>
                  <a:cubicBezTo>
                    <a:pt x="4378" y="38781"/>
                    <a:pt x="4512" y="38915"/>
                    <a:pt x="4512" y="39082"/>
                  </a:cubicBezTo>
                  <a:lnTo>
                    <a:pt x="4512" y="40970"/>
                  </a:lnTo>
                  <a:cubicBezTo>
                    <a:pt x="4512" y="41137"/>
                    <a:pt x="4378" y="41271"/>
                    <a:pt x="4211" y="41271"/>
                  </a:cubicBezTo>
                  <a:lnTo>
                    <a:pt x="1789" y="41271"/>
                  </a:lnTo>
                  <a:cubicBezTo>
                    <a:pt x="1622" y="41271"/>
                    <a:pt x="1488" y="41137"/>
                    <a:pt x="1488" y="40970"/>
                  </a:cubicBezTo>
                  <a:lnTo>
                    <a:pt x="1488" y="39082"/>
                  </a:lnTo>
                  <a:cubicBezTo>
                    <a:pt x="1488" y="38915"/>
                    <a:pt x="1622" y="38781"/>
                    <a:pt x="1789" y="38781"/>
                  </a:cubicBezTo>
                  <a:close/>
                  <a:moveTo>
                    <a:pt x="33184" y="38781"/>
                  </a:moveTo>
                  <a:cubicBezTo>
                    <a:pt x="33351" y="38781"/>
                    <a:pt x="33485" y="38915"/>
                    <a:pt x="33485" y="39082"/>
                  </a:cubicBezTo>
                  <a:lnTo>
                    <a:pt x="33485" y="40970"/>
                  </a:lnTo>
                  <a:cubicBezTo>
                    <a:pt x="33485" y="41137"/>
                    <a:pt x="33351" y="41271"/>
                    <a:pt x="33184" y="41271"/>
                  </a:cubicBezTo>
                  <a:lnTo>
                    <a:pt x="30761" y="41271"/>
                  </a:lnTo>
                  <a:cubicBezTo>
                    <a:pt x="30594" y="41271"/>
                    <a:pt x="30461" y="41137"/>
                    <a:pt x="30461" y="40970"/>
                  </a:cubicBezTo>
                  <a:lnTo>
                    <a:pt x="30461" y="39082"/>
                  </a:lnTo>
                  <a:cubicBezTo>
                    <a:pt x="30461" y="38915"/>
                    <a:pt x="30594" y="38781"/>
                    <a:pt x="30761" y="38781"/>
                  </a:cubicBezTo>
                  <a:close/>
                  <a:moveTo>
                    <a:pt x="4211" y="43326"/>
                  </a:moveTo>
                  <a:cubicBezTo>
                    <a:pt x="4378" y="43326"/>
                    <a:pt x="4512" y="43459"/>
                    <a:pt x="4512" y="43626"/>
                  </a:cubicBezTo>
                  <a:lnTo>
                    <a:pt x="4512" y="45531"/>
                  </a:lnTo>
                  <a:cubicBezTo>
                    <a:pt x="4512" y="45698"/>
                    <a:pt x="4378" y="45832"/>
                    <a:pt x="4211" y="45832"/>
                  </a:cubicBezTo>
                  <a:lnTo>
                    <a:pt x="1789" y="45832"/>
                  </a:lnTo>
                  <a:cubicBezTo>
                    <a:pt x="1622" y="45832"/>
                    <a:pt x="1488" y="45698"/>
                    <a:pt x="1488" y="45531"/>
                  </a:cubicBezTo>
                  <a:lnTo>
                    <a:pt x="1488" y="43626"/>
                  </a:lnTo>
                  <a:cubicBezTo>
                    <a:pt x="1488" y="43459"/>
                    <a:pt x="1622" y="43326"/>
                    <a:pt x="1789" y="43326"/>
                  </a:cubicBezTo>
                  <a:close/>
                  <a:moveTo>
                    <a:pt x="33184" y="43326"/>
                  </a:moveTo>
                  <a:cubicBezTo>
                    <a:pt x="33351" y="43326"/>
                    <a:pt x="33485" y="43459"/>
                    <a:pt x="33485" y="43626"/>
                  </a:cubicBezTo>
                  <a:lnTo>
                    <a:pt x="33485" y="45531"/>
                  </a:lnTo>
                  <a:cubicBezTo>
                    <a:pt x="33485" y="45698"/>
                    <a:pt x="33351" y="45832"/>
                    <a:pt x="33184" y="45832"/>
                  </a:cubicBezTo>
                  <a:lnTo>
                    <a:pt x="30761" y="45832"/>
                  </a:lnTo>
                  <a:cubicBezTo>
                    <a:pt x="30594" y="45832"/>
                    <a:pt x="30461" y="45698"/>
                    <a:pt x="30461" y="45531"/>
                  </a:cubicBezTo>
                  <a:lnTo>
                    <a:pt x="30461" y="43626"/>
                  </a:lnTo>
                  <a:cubicBezTo>
                    <a:pt x="30461" y="43459"/>
                    <a:pt x="30594" y="43326"/>
                    <a:pt x="30761" y="43326"/>
                  </a:cubicBezTo>
                  <a:close/>
                  <a:moveTo>
                    <a:pt x="4211" y="47887"/>
                  </a:moveTo>
                  <a:cubicBezTo>
                    <a:pt x="4378" y="47887"/>
                    <a:pt x="4512" y="48021"/>
                    <a:pt x="4512" y="48188"/>
                  </a:cubicBezTo>
                  <a:lnTo>
                    <a:pt x="4512" y="50076"/>
                  </a:lnTo>
                  <a:cubicBezTo>
                    <a:pt x="4512" y="50243"/>
                    <a:pt x="4378" y="50393"/>
                    <a:pt x="4211" y="50393"/>
                  </a:cubicBezTo>
                  <a:lnTo>
                    <a:pt x="1789" y="50393"/>
                  </a:lnTo>
                  <a:cubicBezTo>
                    <a:pt x="1622" y="50393"/>
                    <a:pt x="1488" y="50243"/>
                    <a:pt x="1488" y="50076"/>
                  </a:cubicBezTo>
                  <a:lnTo>
                    <a:pt x="1488" y="48188"/>
                  </a:lnTo>
                  <a:cubicBezTo>
                    <a:pt x="1488" y="48021"/>
                    <a:pt x="1622" y="47887"/>
                    <a:pt x="1789" y="47887"/>
                  </a:cubicBezTo>
                  <a:close/>
                  <a:moveTo>
                    <a:pt x="33184" y="47887"/>
                  </a:moveTo>
                  <a:cubicBezTo>
                    <a:pt x="33351" y="47887"/>
                    <a:pt x="33485" y="48021"/>
                    <a:pt x="33485" y="48188"/>
                  </a:cubicBezTo>
                  <a:lnTo>
                    <a:pt x="33485" y="50076"/>
                  </a:lnTo>
                  <a:cubicBezTo>
                    <a:pt x="33485" y="50243"/>
                    <a:pt x="33351" y="50393"/>
                    <a:pt x="33184" y="50393"/>
                  </a:cubicBezTo>
                  <a:lnTo>
                    <a:pt x="30761" y="50393"/>
                  </a:lnTo>
                  <a:cubicBezTo>
                    <a:pt x="30594" y="50393"/>
                    <a:pt x="30461" y="50243"/>
                    <a:pt x="30461" y="50076"/>
                  </a:cubicBezTo>
                  <a:lnTo>
                    <a:pt x="30461" y="48188"/>
                  </a:lnTo>
                  <a:cubicBezTo>
                    <a:pt x="30461" y="48021"/>
                    <a:pt x="30594" y="47887"/>
                    <a:pt x="30761" y="47887"/>
                  </a:cubicBezTo>
                  <a:close/>
                  <a:moveTo>
                    <a:pt x="4211" y="52448"/>
                  </a:moveTo>
                  <a:cubicBezTo>
                    <a:pt x="4378" y="52448"/>
                    <a:pt x="4512" y="52582"/>
                    <a:pt x="4512" y="52749"/>
                  </a:cubicBezTo>
                  <a:lnTo>
                    <a:pt x="4512" y="54637"/>
                  </a:lnTo>
                  <a:cubicBezTo>
                    <a:pt x="4512" y="54804"/>
                    <a:pt x="4378" y="54938"/>
                    <a:pt x="4211" y="54938"/>
                  </a:cubicBezTo>
                  <a:lnTo>
                    <a:pt x="1789" y="54938"/>
                  </a:lnTo>
                  <a:cubicBezTo>
                    <a:pt x="1622" y="54938"/>
                    <a:pt x="1488" y="54804"/>
                    <a:pt x="1488" y="54637"/>
                  </a:cubicBezTo>
                  <a:lnTo>
                    <a:pt x="1488" y="52749"/>
                  </a:lnTo>
                  <a:cubicBezTo>
                    <a:pt x="1488" y="52582"/>
                    <a:pt x="1622" y="52448"/>
                    <a:pt x="1789" y="52448"/>
                  </a:cubicBezTo>
                  <a:close/>
                  <a:moveTo>
                    <a:pt x="27537" y="29658"/>
                  </a:moveTo>
                  <a:cubicBezTo>
                    <a:pt x="27720" y="29658"/>
                    <a:pt x="27871" y="29825"/>
                    <a:pt x="27871" y="30009"/>
                  </a:cubicBezTo>
                  <a:lnTo>
                    <a:pt x="27871" y="54604"/>
                  </a:lnTo>
                  <a:cubicBezTo>
                    <a:pt x="27871" y="54788"/>
                    <a:pt x="27720" y="54938"/>
                    <a:pt x="27537" y="54938"/>
                  </a:cubicBezTo>
                  <a:lnTo>
                    <a:pt x="6868" y="54938"/>
                  </a:lnTo>
                  <a:cubicBezTo>
                    <a:pt x="6668" y="54938"/>
                    <a:pt x="6517" y="54788"/>
                    <a:pt x="6517" y="54604"/>
                  </a:cubicBezTo>
                  <a:lnTo>
                    <a:pt x="6517" y="30009"/>
                  </a:lnTo>
                  <a:cubicBezTo>
                    <a:pt x="6517" y="29825"/>
                    <a:pt x="6668" y="29658"/>
                    <a:pt x="6868" y="29658"/>
                  </a:cubicBezTo>
                  <a:close/>
                  <a:moveTo>
                    <a:pt x="33184" y="52448"/>
                  </a:moveTo>
                  <a:cubicBezTo>
                    <a:pt x="33351" y="52448"/>
                    <a:pt x="33485" y="52582"/>
                    <a:pt x="33485" y="52749"/>
                  </a:cubicBezTo>
                  <a:lnTo>
                    <a:pt x="33485" y="54637"/>
                  </a:lnTo>
                  <a:cubicBezTo>
                    <a:pt x="33485" y="54804"/>
                    <a:pt x="33351" y="54938"/>
                    <a:pt x="33184" y="54938"/>
                  </a:cubicBezTo>
                  <a:lnTo>
                    <a:pt x="30761" y="54938"/>
                  </a:lnTo>
                  <a:cubicBezTo>
                    <a:pt x="30594" y="54938"/>
                    <a:pt x="30461" y="54804"/>
                    <a:pt x="30461" y="54637"/>
                  </a:cubicBezTo>
                  <a:lnTo>
                    <a:pt x="30461" y="52749"/>
                  </a:lnTo>
                  <a:cubicBezTo>
                    <a:pt x="30461" y="52582"/>
                    <a:pt x="30594" y="52448"/>
                    <a:pt x="30761" y="52448"/>
                  </a:cubicBezTo>
                  <a:close/>
                  <a:moveTo>
                    <a:pt x="4211" y="56993"/>
                  </a:moveTo>
                  <a:cubicBezTo>
                    <a:pt x="4378" y="56993"/>
                    <a:pt x="4512" y="57127"/>
                    <a:pt x="4512" y="57294"/>
                  </a:cubicBezTo>
                  <a:lnTo>
                    <a:pt x="4512" y="59199"/>
                  </a:lnTo>
                  <a:cubicBezTo>
                    <a:pt x="4512" y="59366"/>
                    <a:pt x="4378" y="59499"/>
                    <a:pt x="4211" y="59499"/>
                  </a:cubicBezTo>
                  <a:lnTo>
                    <a:pt x="1789" y="59499"/>
                  </a:lnTo>
                  <a:cubicBezTo>
                    <a:pt x="1622" y="59499"/>
                    <a:pt x="1488" y="59366"/>
                    <a:pt x="1488" y="59199"/>
                  </a:cubicBezTo>
                  <a:lnTo>
                    <a:pt x="1488" y="57294"/>
                  </a:lnTo>
                  <a:cubicBezTo>
                    <a:pt x="1488" y="57127"/>
                    <a:pt x="1622" y="56993"/>
                    <a:pt x="1789" y="56993"/>
                  </a:cubicBezTo>
                  <a:close/>
                  <a:moveTo>
                    <a:pt x="33184" y="56993"/>
                  </a:moveTo>
                  <a:cubicBezTo>
                    <a:pt x="33351" y="56993"/>
                    <a:pt x="33485" y="57127"/>
                    <a:pt x="33485" y="57294"/>
                  </a:cubicBezTo>
                  <a:lnTo>
                    <a:pt x="33485" y="59199"/>
                  </a:lnTo>
                  <a:cubicBezTo>
                    <a:pt x="33485" y="59366"/>
                    <a:pt x="33351" y="59499"/>
                    <a:pt x="33184" y="59499"/>
                  </a:cubicBezTo>
                  <a:lnTo>
                    <a:pt x="30761" y="59499"/>
                  </a:lnTo>
                  <a:cubicBezTo>
                    <a:pt x="30594" y="59499"/>
                    <a:pt x="30444" y="59366"/>
                    <a:pt x="30444" y="59199"/>
                  </a:cubicBezTo>
                  <a:lnTo>
                    <a:pt x="30444" y="57294"/>
                  </a:lnTo>
                  <a:cubicBezTo>
                    <a:pt x="30444" y="57127"/>
                    <a:pt x="30594" y="56993"/>
                    <a:pt x="30761" y="56993"/>
                  </a:cubicBezTo>
                  <a:close/>
                  <a:moveTo>
                    <a:pt x="4211" y="61555"/>
                  </a:moveTo>
                  <a:cubicBezTo>
                    <a:pt x="4378" y="61555"/>
                    <a:pt x="4512" y="61688"/>
                    <a:pt x="4512" y="61855"/>
                  </a:cubicBezTo>
                  <a:lnTo>
                    <a:pt x="4512" y="63743"/>
                  </a:lnTo>
                  <a:cubicBezTo>
                    <a:pt x="4512" y="63911"/>
                    <a:pt x="4378" y="64044"/>
                    <a:pt x="4211" y="64044"/>
                  </a:cubicBezTo>
                  <a:lnTo>
                    <a:pt x="1789" y="64044"/>
                  </a:lnTo>
                  <a:cubicBezTo>
                    <a:pt x="1622" y="64044"/>
                    <a:pt x="1488" y="63911"/>
                    <a:pt x="1488" y="63743"/>
                  </a:cubicBezTo>
                  <a:lnTo>
                    <a:pt x="1488" y="61855"/>
                  </a:lnTo>
                  <a:cubicBezTo>
                    <a:pt x="1488" y="61688"/>
                    <a:pt x="1622" y="61555"/>
                    <a:pt x="1789" y="61555"/>
                  </a:cubicBezTo>
                  <a:close/>
                  <a:moveTo>
                    <a:pt x="33184" y="61555"/>
                  </a:moveTo>
                  <a:cubicBezTo>
                    <a:pt x="33351" y="61555"/>
                    <a:pt x="33485" y="61688"/>
                    <a:pt x="33485" y="61855"/>
                  </a:cubicBezTo>
                  <a:lnTo>
                    <a:pt x="33485" y="63743"/>
                  </a:lnTo>
                  <a:cubicBezTo>
                    <a:pt x="33485" y="63911"/>
                    <a:pt x="33351" y="64044"/>
                    <a:pt x="33184" y="64044"/>
                  </a:cubicBezTo>
                  <a:lnTo>
                    <a:pt x="30761" y="64044"/>
                  </a:lnTo>
                  <a:cubicBezTo>
                    <a:pt x="30594" y="64044"/>
                    <a:pt x="30444" y="63911"/>
                    <a:pt x="30444" y="63743"/>
                  </a:cubicBezTo>
                  <a:lnTo>
                    <a:pt x="30444" y="61855"/>
                  </a:lnTo>
                  <a:cubicBezTo>
                    <a:pt x="30444" y="61688"/>
                    <a:pt x="30594" y="61555"/>
                    <a:pt x="30761" y="61555"/>
                  </a:cubicBezTo>
                  <a:close/>
                  <a:moveTo>
                    <a:pt x="4211" y="66116"/>
                  </a:moveTo>
                  <a:cubicBezTo>
                    <a:pt x="4378" y="66116"/>
                    <a:pt x="4512" y="66250"/>
                    <a:pt x="4512" y="66417"/>
                  </a:cubicBezTo>
                  <a:lnTo>
                    <a:pt x="4512" y="68305"/>
                  </a:lnTo>
                  <a:cubicBezTo>
                    <a:pt x="4512" y="68472"/>
                    <a:pt x="4378" y="68606"/>
                    <a:pt x="4211" y="68606"/>
                  </a:cubicBezTo>
                  <a:lnTo>
                    <a:pt x="1789" y="68606"/>
                  </a:lnTo>
                  <a:cubicBezTo>
                    <a:pt x="1622" y="68606"/>
                    <a:pt x="1488" y="68472"/>
                    <a:pt x="1488" y="68305"/>
                  </a:cubicBezTo>
                  <a:lnTo>
                    <a:pt x="1488" y="66417"/>
                  </a:lnTo>
                  <a:cubicBezTo>
                    <a:pt x="1488" y="66250"/>
                    <a:pt x="1622" y="66116"/>
                    <a:pt x="1789" y="66116"/>
                  </a:cubicBezTo>
                  <a:close/>
                  <a:moveTo>
                    <a:pt x="33184" y="66116"/>
                  </a:moveTo>
                  <a:cubicBezTo>
                    <a:pt x="33351" y="66116"/>
                    <a:pt x="33485" y="66250"/>
                    <a:pt x="33485" y="66417"/>
                  </a:cubicBezTo>
                  <a:lnTo>
                    <a:pt x="33485" y="68305"/>
                  </a:lnTo>
                  <a:cubicBezTo>
                    <a:pt x="33485" y="68472"/>
                    <a:pt x="33351" y="68606"/>
                    <a:pt x="33184" y="68606"/>
                  </a:cubicBezTo>
                  <a:lnTo>
                    <a:pt x="30761" y="68606"/>
                  </a:lnTo>
                  <a:cubicBezTo>
                    <a:pt x="30594" y="68606"/>
                    <a:pt x="30444" y="68472"/>
                    <a:pt x="30444" y="68305"/>
                  </a:cubicBezTo>
                  <a:lnTo>
                    <a:pt x="30444" y="66417"/>
                  </a:lnTo>
                  <a:cubicBezTo>
                    <a:pt x="30444" y="66250"/>
                    <a:pt x="30594" y="66116"/>
                    <a:pt x="30761" y="66116"/>
                  </a:cubicBezTo>
                  <a:close/>
                  <a:moveTo>
                    <a:pt x="4211" y="70661"/>
                  </a:moveTo>
                  <a:cubicBezTo>
                    <a:pt x="4378" y="70661"/>
                    <a:pt x="4512" y="70794"/>
                    <a:pt x="4512" y="70962"/>
                  </a:cubicBezTo>
                  <a:lnTo>
                    <a:pt x="4512" y="72866"/>
                  </a:lnTo>
                  <a:cubicBezTo>
                    <a:pt x="4512" y="73033"/>
                    <a:pt x="4378" y="73167"/>
                    <a:pt x="4211" y="73167"/>
                  </a:cubicBezTo>
                  <a:lnTo>
                    <a:pt x="1789" y="73167"/>
                  </a:lnTo>
                  <a:cubicBezTo>
                    <a:pt x="1622" y="73167"/>
                    <a:pt x="1488" y="73033"/>
                    <a:pt x="1488" y="72866"/>
                  </a:cubicBezTo>
                  <a:lnTo>
                    <a:pt x="1488" y="70962"/>
                  </a:lnTo>
                  <a:cubicBezTo>
                    <a:pt x="1488" y="70794"/>
                    <a:pt x="1622" y="70661"/>
                    <a:pt x="1789" y="70661"/>
                  </a:cubicBezTo>
                  <a:close/>
                  <a:moveTo>
                    <a:pt x="33184" y="70661"/>
                  </a:moveTo>
                  <a:cubicBezTo>
                    <a:pt x="33351" y="70661"/>
                    <a:pt x="33485" y="70794"/>
                    <a:pt x="33485" y="70962"/>
                  </a:cubicBezTo>
                  <a:lnTo>
                    <a:pt x="33485" y="72866"/>
                  </a:lnTo>
                  <a:cubicBezTo>
                    <a:pt x="33485" y="73033"/>
                    <a:pt x="33351" y="73167"/>
                    <a:pt x="33184" y="73167"/>
                  </a:cubicBezTo>
                  <a:lnTo>
                    <a:pt x="30761" y="73167"/>
                  </a:lnTo>
                  <a:cubicBezTo>
                    <a:pt x="30594" y="73167"/>
                    <a:pt x="30444" y="73033"/>
                    <a:pt x="30444" y="72866"/>
                  </a:cubicBezTo>
                  <a:lnTo>
                    <a:pt x="30444" y="70962"/>
                  </a:lnTo>
                  <a:cubicBezTo>
                    <a:pt x="30444" y="70794"/>
                    <a:pt x="30594" y="70661"/>
                    <a:pt x="30761" y="70661"/>
                  </a:cubicBezTo>
                  <a:close/>
                  <a:moveTo>
                    <a:pt x="4211" y="75222"/>
                  </a:moveTo>
                  <a:cubicBezTo>
                    <a:pt x="4378" y="75222"/>
                    <a:pt x="4512" y="75356"/>
                    <a:pt x="4512" y="75523"/>
                  </a:cubicBezTo>
                  <a:lnTo>
                    <a:pt x="4512" y="77411"/>
                  </a:lnTo>
                  <a:cubicBezTo>
                    <a:pt x="4512" y="77578"/>
                    <a:pt x="4378" y="77712"/>
                    <a:pt x="4211" y="77712"/>
                  </a:cubicBezTo>
                  <a:lnTo>
                    <a:pt x="1789" y="77712"/>
                  </a:lnTo>
                  <a:cubicBezTo>
                    <a:pt x="1622" y="77712"/>
                    <a:pt x="1488" y="77578"/>
                    <a:pt x="1488" y="77411"/>
                  </a:cubicBezTo>
                  <a:lnTo>
                    <a:pt x="1488" y="75523"/>
                  </a:lnTo>
                  <a:cubicBezTo>
                    <a:pt x="1488" y="75356"/>
                    <a:pt x="1622" y="75222"/>
                    <a:pt x="1789" y="75222"/>
                  </a:cubicBezTo>
                  <a:close/>
                  <a:moveTo>
                    <a:pt x="33184" y="75222"/>
                  </a:moveTo>
                  <a:cubicBezTo>
                    <a:pt x="33351" y="75222"/>
                    <a:pt x="33485" y="75356"/>
                    <a:pt x="33485" y="75523"/>
                  </a:cubicBezTo>
                  <a:lnTo>
                    <a:pt x="33485" y="77411"/>
                  </a:lnTo>
                  <a:cubicBezTo>
                    <a:pt x="33485" y="77578"/>
                    <a:pt x="33351" y="77712"/>
                    <a:pt x="33184" y="77712"/>
                  </a:cubicBezTo>
                  <a:lnTo>
                    <a:pt x="30761" y="77712"/>
                  </a:lnTo>
                  <a:cubicBezTo>
                    <a:pt x="30594" y="77712"/>
                    <a:pt x="30444" y="77578"/>
                    <a:pt x="30444" y="77411"/>
                  </a:cubicBezTo>
                  <a:lnTo>
                    <a:pt x="30444" y="75523"/>
                  </a:lnTo>
                  <a:cubicBezTo>
                    <a:pt x="30444" y="75356"/>
                    <a:pt x="30594" y="75222"/>
                    <a:pt x="30761" y="75222"/>
                  </a:cubicBezTo>
                  <a:close/>
                  <a:moveTo>
                    <a:pt x="4211" y="79767"/>
                  </a:moveTo>
                  <a:cubicBezTo>
                    <a:pt x="4378" y="79767"/>
                    <a:pt x="4512" y="79917"/>
                    <a:pt x="4512" y="80084"/>
                  </a:cubicBezTo>
                  <a:lnTo>
                    <a:pt x="4512" y="81972"/>
                  </a:lnTo>
                  <a:cubicBezTo>
                    <a:pt x="4512" y="82139"/>
                    <a:pt x="4378" y="82273"/>
                    <a:pt x="4211" y="82273"/>
                  </a:cubicBezTo>
                  <a:lnTo>
                    <a:pt x="1789" y="82273"/>
                  </a:lnTo>
                  <a:cubicBezTo>
                    <a:pt x="1622" y="82273"/>
                    <a:pt x="1488" y="82139"/>
                    <a:pt x="1488" y="81972"/>
                  </a:cubicBezTo>
                  <a:lnTo>
                    <a:pt x="1488" y="80084"/>
                  </a:lnTo>
                  <a:cubicBezTo>
                    <a:pt x="1488" y="79917"/>
                    <a:pt x="1622" y="79767"/>
                    <a:pt x="1789" y="79767"/>
                  </a:cubicBezTo>
                  <a:close/>
                  <a:moveTo>
                    <a:pt x="27537" y="56993"/>
                  </a:moveTo>
                  <a:cubicBezTo>
                    <a:pt x="27720" y="56993"/>
                    <a:pt x="27871" y="57144"/>
                    <a:pt x="27871" y="57344"/>
                  </a:cubicBezTo>
                  <a:lnTo>
                    <a:pt x="27871" y="81939"/>
                  </a:lnTo>
                  <a:cubicBezTo>
                    <a:pt x="27871" y="82123"/>
                    <a:pt x="27720" y="82273"/>
                    <a:pt x="27537" y="82273"/>
                  </a:cubicBezTo>
                  <a:lnTo>
                    <a:pt x="6868" y="82273"/>
                  </a:lnTo>
                  <a:cubicBezTo>
                    <a:pt x="6668" y="82273"/>
                    <a:pt x="6517" y="82123"/>
                    <a:pt x="6517" y="81939"/>
                  </a:cubicBezTo>
                  <a:lnTo>
                    <a:pt x="6517" y="57344"/>
                  </a:lnTo>
                  <a:cubicBezTo>
                    <a:pt x="6517" y="57144"/>
                    <a:pt x="6668" y="56993"/>
                    <a:pt x="6868" y="56993"/>
                  </a:cubicBezTo>
                  <a:close/>
                  <a:moveTo>
                    <a:pt x="33184" y="79767"/>
                  </a:moveTo>
                  <a:cubicBezTo>
                    <a:pt x="33351" y="79767"/>
                    <a:pt x="33485" y="79917"/>
                    <a:pt x="33485" y="80084"/>
                  </a:cubicBezTo>
                  <a:lnTo>
                    <a:pt x="33485" y="81972"/>
                  </a:lnTo>
                  <a:cubicBezTo>
                    <a:pt x="33485" y="82139"/>
                    <a:pt x="33351" y="82273"/>
                    <a:pt x="33184" y="82273"/>
                  </a:cubicBezTo>
                  <a:lnTo>
                    <a:pt x="30761" y="82273"/>
                  </a:lnTo>
                  <a:cubicBezTo>
                    <a:pt x="30594" y="82273"/>
                    <a:pt x="30444" y="82139"/>
                    <a:pt x="30444" y="81972"/>
                  </a:cubicBezTo>
                  <a:lnTo>
                    <a:pt x="30444" y="80084"/>
                  </a:lnTo>
                  <a:cubicBezTo>
                    <a:pt x="30444" y="79917"/>
                    <a:pt x="30594" y="79767"/>
                    <a:pt x="30761" y="79767"/>
                  </a:cubicBezTo>
                  <a:close/>
                  <a:moveTo>
                    <a:pt x="4211" y="84328"/>
                  </a:moveTo>
                  <a:cubicBezTo>
                    <a:pt x="4378" y="84328"/>
                    <a:pt x="4512" y="84462"/>
                    <a:pt x="4512" y="84629"/>
                  </a:cubicBezTo>
                  <a:lnTo>
                    <a:pt x="4512" y="86517"/>
                  </a:lnTo>
                  <a:cubicBezTo>
                    <a:pt x="4512" y="86701"/>
                    <a:pt x="4378" y="86835"/>
                    <a:pt x="4211" y="86835"/>
                  </a:cubicBezTo>
                  <a:lnTo>
                    <a:pt x="1789" y="86835"/>
                  </a:lnTo>
                  <a:cubicBezTo>
                    <a:pt x="1622" y="86835"/>
                    <a:pt x="1488" y="86701"/>
                    <a:pt x="1488" y="86517"/>
                  </a:cubicBezTo>
                  <a:lnTo>
                    <a:pt x="1488" y="84629"/>
                  </a:lnTo>
                  <a:cubicBezTo>
                    <a:pt x="1488" y="84462"/>
                    <a:pt x="1622" y="84328"/>
                    <a:pt x="1789" y="84328"/>
                  </a:cubicBezTo>
                  <a:close/>
                  <a:moveTo>
                    <a:pt x="33184" y="84328"/>
                  </a:moveTo>
                  <a:cubicBezTo>
                    <a:pt x="33351" y="84328"/>
                    <a:pt x="33485" y="84462"/>
                    <a:pt x="33485" y="84629"/>
                  </a:cubicBezTo>
                  <a:lnTo>
                    <a:pt x="33485" y="86517"/>
                  </a:lnTo>
                  <a:cubicBezTo>
                    <a:pt x="33485" y="86701"/>
                    <a:pt x="33351" y="86835"/>
                    <a:pt x="33184" y="86835"/>
                  </a:cubicBezTo>
                  <a:lnTo>
                    <a:pt x="30761" y="86835"/>
                  </a:lnTo>
                  <a:cubicBezTo>
                    <a:pt x="30594" y="86835"/>
                    <a:pt x="30461" y="86701"/>
                    <a:pt x="30461" y="86534"/>
                  </a:cubicBezTo>
                  <a:lnTo>
                    <a:pt x="30461" y="84629"/>
                  </a:lnTo>
                  <a:cubicBezTo>
                    <a:pt x="30461" y="84462"/>
                    <a:pt x="30594" y="84328"/>
                    <a:pt x="30761" y="84328"/>
                  </a:cubicBezTo>
                  <a:close/>
                  <a:moveTo>
                    <a:pt x="4211" y="88890"/>
                  </a:moveTo>
                  <a:cubicBezTo>
                    <a:pt x="4378" y="88890"/>
                    <a:pt x="4512" y="89023"/>
                    <a:pt x="4512" y="89190"/>
                  </a:cubicBezTo>
                  <a:lnTo>
                    <a:pt x="4512" y="91079"/>
                  </a:lnTo>
                  <a:cubicBezTo>
                    <a:pt x="4512" y="91246"/>
                    <a:pt x="4378" y="91379"/>
                    <a:pt x="4211" y="91379"/>
                  </a:cubicBezTo>
                  <a:lnTo>
                    <a:pt x="1789" y="91379"/>
                  </a:lnTo>
                  <a:cubicBezTo>
                    <a:pt x="1622" y="91379"/>
                    <a:pt x="1488" y="91246"/>
                    <a:pt x="1488" y="91079"/>
                  </a:cubicBezTo>
                  <a:lnTo>
                    <a:pt x="1488" y="89190"/>
                  </a:lnTo>
                  <a:cubicBezTo>
                    <a:pt x="1488" y="89023"/>
                    <a:pt x="1622" y="88890"/>
                    <a:pt x="1789" y="88890"/>
                  </a:cubicBezTo>
                  <a:close/>
                  <a:moveTo>
                    <a:pt x="33184" y="88890"/>
                  </a:moveTo>
                  <a:cubicBezTo>
                    <a:pt x="33351" y="88890"/>
                    <a:pt x="33485" y="89023"/>
                    <a:pt x="33485" y="89190"/>
                  </a:cubicBezTo>
                  <a:lnTo>
                    <a:pt x="33485" y="91079"/>
                  </a:lnTo>
                  <a:cubicBezTo>
                    <a:pt x="33485" y="91246"/>
                    <a:pt x="33351" y="91379"/>
                    <a:pt x="33184" y="91379"/>
                  </a:cubicBezTo>
                  <a:lnTo>
                    <a:pt x="30761" y="91379"/>
                  </a:lnTo>
                  <a:cubicBezTo>
                    <a:pt x="30594" y="91379"/>
                    <a:pt x="30461" y="91246"/>
                    <a:pt x="30461" y="91079"/>
                  </a:cubicBezTo>
                  <a:lnTo>
                    <a:pt x="30461" y="89190"/>
                  </a:lnTo>
                  <a:cubicBezTo>
                    <a:pt x="30461" y="89023"/>
                    <a:pt x="30594" y="88890"/>
                    <a:pt x="30761" y="88890"/>
                  </a:cubicBezTo>
                  <a:close/>
                  <a:moveTo>
                    <a:pt x="4211" y="93434"/>
                  </a:moveTo>
                  <a:cubicBezTo>
                    <a:pt x="4378" y="93434"/>
                    <a:pt x="4512" y="93568"/>
                    <a:pt x="4512" y="93735"/>
                  </a:cubicBezTo>
                  <a:lnTo>
                    <a:pt x="4512" y="95640"/>
                  </a:lnTo>
                  <a:cubicBezTo>
                    <a:pt x="4512" y="95807"/>
                    <a:pt x="4378" y="95941"/>
                    <a:pt x="4211" y="95941"/>
                  </a:cubicBezTo>
                  <a:lnTo>
                    <a:pt x="1789" y="95941"/>
                  </a:lnTo>
                  <a:cubicBezTo>
                    <a:pt x="1622" y="95941"/>
                    <a:pt x="1488" y="95807"/>
                    <a:pt x="1488" y="95640"/>
                  </a:cubicBezTo>
                  <a:lnTo>
                    <a:pt x="1488" y="93735"/>
                  </a:lnTo>
                  <a:cubicBezTo>
                    <a:pt x="1488" y="93568"/>
                    <a:pt x="1622" y="93434"/>
                    <a:pt x="1789" y="93434"/>
                  </a:cubicBezTo>
                  <a:close/>
                  <a:moveTo>
                    <a:pt x="33184" y="93434"/>
                  </a:moveTo>
                  <a:cubicBezTo>
                    <a:pt x="33351" y="93434"/>
                    <a:pt x="33485" y="93568"/>
                    <a:pt x="33485" y="93735"/>
                  </a:cubicBezTo>
                  <a:lnTo>
                    <a:pt x="33485" y="95640"/>
                  </a:lnTo>
                  <a:cubicBezTo>
                    <a:pt x="33485" y="95807"/>
                    <a:pt x="33351" y="95941"/>
                    <a:pt x="33184" y="95941"/>
                  </a:cubicBezTo>
                  <a:lnTo>
                    <a:pt x="30761" y="95941"/>
                  </a:lnTo>
                  <a:cubicBezTo>
                    <a:pt x="30594" y="95941"/>
                    <a:pt x="30461" y="95807"/>
                    <a:pt x="30461" y="95640"/>
                  </a:cubicBezTo>
                  <a:lnTo>
                    <a:pt x="30461" y="93735"/>
                  </a:lnTo>
                  <a:cubicBezTo>
                    <a:pt x="30461" y="93568"/>
                    <a:pt x="30594" y="93434"/>
                    <a:pt x="30761" y="93434"/>
                  </a:cubicBezTo>
                  <a:close/>
                  <a:moveTo>
                    <a:pt x="4211" y="97996"/>
                  </a:moveTo>
                  <a:cubicBezTo>
                    <a:pt x="4378" y="97996"/>
                    <a:pt x="4512" y="98130"/>
                    <a:pt x="4512" y="98297"/>
                  </a:cubicBezTo>
                  <a:lnTo>
                    <a:pt x="4512" y="100185"/>
                  </a:lnTo>
                  <a:cubicBezTo>
                    <a:pt x="4512" y="100352"/>
                    <a:pt x="4378" y="100502"/>
                    <a:pt x="4211" y="100502"/>
                  </a:cubicBezTo>
                  <a:lnTo>
                    <a:pt x="1789" y="100502"/>
                  </a:lnTo>
                  <a:cubicBezTo>
                    <a:pt x="1622" y="100502"/>
                    <a:pt x="1488" y="100352"/>
                    <a:pt x="1488" y="100185"/>
                  </a:cubicBezTo>
                  <a:lnTo>
                    <a:pt x="1488" y="98297"/>
                  </a:lnTo>
                  <a:cubicBezTo>
                    <a:pt x="1488" y="98130"/>
                    <a:pt x="1622" y="97996"/>
                    <a:pt x="1789" y="97996"/>
                  </a:cubicBezTo>
                  <a:close/>
                  <a:moveTo>
                    <a:pt x="33184" y="97996"/>
                  </a:moveTo>
                  <a:cubicBezTo>
                    <a:pt x="33351" y="97996"/>
                    <a:pt x="33485" y="98130"/>
                    <a:pt x="33485" y="98297"/>
                  </a:cubicBezTo>
                  <a:lnTo>
                    <a:pt x="33485" y="100185"/>
                  </a:lnTo>
                  <a:cubicBezTo>
                    <a:pt x="33485" y="100352"/>
                    <a:pt x="33351" y="100502"/>
                    <a:pt x="33184" y="100502"/>
                  </a:cubicBezTo>
                  <a:lnTo>
                    <a:pt x="30761" y="100502"/>
                  </a:lnTo>
                  <a:cubicBezTo>
                    <a:pt x="30594" y="100502"/>
                    <a:pt x="30461" y="100352"/>
                    <a:pt x="30461" y="100185"/>
                  </a:cubicBezTo>
                  <a:lnTo>
                    <a:pt x="30461" y="98297"/>
                  </a:lnTo>
                  <a:cubicBezTo>
                    <a:pt x="30461" y="98130"/>
                    <a:pt x="30594" y="97996"/>
                    <a:pt x="30761" y="97996"/>
                  </a:cubicBezTo>
                  <a:close/>
                  <a:moveTo>
                    <a:pt x="4211" y="102557"/>
                  </a:moveTo>
                  <a:cubicBezTo>
                    <a:pt x="4378" y="102557"/>
                    <a:pt x="4512" y="102691"/>
                    <a:pt x="4512" y="102858"/>
                  </a:cubicBezTo>
                  <a:lnTo>
                    <a:pt x="4512" y="104746"/>
                  </a:lnTo>
                  <a:cubicBezTo>
                    <a:pt x="4512" y="104913"/>
                    <a:pt x="4378" y="105047"/>
                    <a:pt x="4211" y="105047"/>
                  </a:cubicBezTo>
                  <a:lnTo>
                    <a:pt x="1789" y="105047"/>
                  </a:lnTo>
                  <a:cubicBezTo>
                    <a:pt x="1622" y="105047"/>
                    <a:pt x="1488" y="104913"/>
                    <a:pt x="1488" y="104746"/>
                  </a:cubicBezTo>
                  <a:lnTo>
                    <a:pt x="1488" y="102858"/>
                  </a:lnTo>
                  <a:cubicBezTo>
                    <a:pt x="1488" y="102691"/>
                    <a:pt x="1622" y="102557"/>
                    <a:pt x="1789" y="102557"/>
                  </a:cubicBezTo>
                  <a:close/>
                  <a:moveTo>
                    <a:pt x="33184" y="102557"/>
                  </a:moveTo>
                  <a:cubicBezTo>
                    <a:pt x="33351" y="102557"/>
                    <a:pt x="33485" y="102691"/>
                    <a:pt x="33485" y="102858"/>
                  </a:cubicBezTo>
                  <a:lnTo>
                    <a:pt x="33485" y="104746"/>
                  </a:lnTo>
                  <a:cubicBezTo>
                    <a:pt x="33485" y="104913"/>
                    <a:pt x="33351" y="105047"/>
                    <a:pt x="33184" y="105047"/>
                  </a:cubicBezTo>
                  <a:lnTo>
                    <a:pt x="30761" y="105047"/>
                  </a:lnTo>
                  <a:cubicBezTo>
                    <a:pt x="30594" y="105047"/>
                    <a:pt x="30461" y="104913"/>
                    <a:pt x="30461" y="104746"/>
                  </a:cubicBezTo>
                  <a:lnTo>
                    <a:pt x="30461" y="102858"/>
                  </a:lnTo>
                  <a:cubicBezTo>
                    <a:pt x="30461" y="102691"/>
                    <a:pt x="30594" y="102557"/>
                    <a:pt x="30761" y="102557"/>
                  </a:cubicBezTo>
                  <a:close/>
                  <a:moveTo>
                    <a:pt x="4211" y="107102"/>
                  </a:moveTo>
                  <a:cubicBezTo>
                    <a:pt x="4378" y="107102"/>
                    <a:pt x="4512" y="107236"/>
                    <a:pt x="4512" y="107403"/>
                  </a:cubicBezTo>
                  <a:lnTo>
                    <a:pt x="4512" y="109308"/>
                  </a:lnTo>
                  <a:cubicBezTo>
                    <a:pt x="4512" y="109475"/>
                    <a:pt x="4378" y="109608"/>
                    <a:pt x="4211" y="109608"/>
                  </a:cubicBezTo>
                  <a:lnTo>
                    <a:pt x="1789" y="109608"/>
                  </a:lnTo>
                  <a:cubicBezTo>
                    <a:pt x="1622" y="109608"/>
                    <a:pt x="1488" y="109475"/>
                    <a:pt x="1488" y="109308"/>
                  </a:cubicBezTo>
                  <a:lnTo>
                    <a:pt x="1488" y="107403"/>
                  </a:lnTo>
                  <a:cubicBezTo>
                    <a:pt x="1488" y="107236"/>
                    <a:pt x="1622" y="107102"/>
                    <a:pt x="1789" y="107102"/>
                  </a:cubicBezTo>
                  <a:close/>
                  <a:moveTo>
                    <a:pt x="27537" y="84328"/>
                  </a:moveTo>
                  <a:cubicBezTo>
                    <a:pt x="27720" y="84328"/>
                    <a:pt x="27871" y="84479"/>
                    <a:pt x="27871" y="84662"/>
                  </a:cubicBezTo>
                  <a:lnTo>
                    <a:pt x="27871" y="109274"/>
                  </a:lnTo>
                  <a:cubicBezTo>
                    <a:pt x="27871" y="109458"/>
                    <a:pt x="27720" y="109608"/>
                    <a:pt x="27537" y="109608"/>
                  </a:cubicBezTo>
                  <a:lnTo>
                    <a:pt x="6868" y="109608"/>
                  </a:lnTo>
                  <a:cubicBezTo>
                    <a:pt x="6668" y="109608"/>
                    <a:pt x="6517" y="109458"/>
                    <a:pt x="6517" y="109274"/>
                  </a:cubicBezTo>
                  <a:lnTo>
                    <a:pt x="6517" y="84662"/>
                  </a:lnTo>
                  <a:cubicBezTo>
                    <a:pt x="6517" y="84479"/>
                    <a:pt x="6668" y="84328"/>
                    <a:pt x="6868" y="84328"/>
                  </a:cubicBezTo>
                  <a:close/>
                  <a:moveTo>
                    <a:pt x="33184" y="107102"/>
                  </a:moveTo>
                  <a:cubicBezTo>
                    <a:pt x="33351" y="107102"/>
                    <a:pt x="33485" y="107236"/>
                    <a:pt x="33485" y="107403"/>
                  </a:cubicBezTo>
                  <a:lnTo>
                    <a:pt x="33485" y="109308"/>
                  </a:lnTo>
                  <a:cubicBezTo>
                    <a:pt x="33485" y="109475"/>
                    <a:pt x="33351" y="109608"/>
                    <a:pt x="33184" y="109608"/>
                  </a:cubicBezTo>
                  <a:lnTo>
                    <a:pt x="30761" y="109608"/>
                  </a:lnTo>
                  <a:cubicBezTo>
                    <a:pt x="30594" y="109608"/>
                    <a:pt x="30461" y="109475"/>
                    <a:pt x="30461" y="109308"/>
                  </a:cubicBezTo>
                  <a:lnTo>
                    <a:pt x="30461" y="107403"/>
                  </a:lnTo>
                  <a:cubicBezTo>
                    <a:pt x="30461" y="107236"/>
                    <a:pt x="30594" y="107102"/>
                    <a:pt x="30761" y="107102"/>
                  </a:cubicBezTo>
                  <a:close/>
                  <a:moveTo>
                    <a:pt x="4211" y="111663"/>
                  </a:moveTo>
                  <a:cubicBezTo>
                    <a:pt x="4378" y="111663"/>
                    <a:pt x="4512" y="111797"/>
                    <a:pt x="4512" y="111964"/>
                  </a:cubicBezTo>
                  <a:lnTo>
                    <a:pt x="4512" y="113852"/>
                  </a:lnTo>
                  <a:cubicBezTo>
                    <a:pt x="4512" y="114019"/>
                    <a:pt x="4378" y="114153"/>
                    <a:pt x="4211" y="114153"/>
                  </a:cubicBezTo>
                  <a:lnTo>
                    <a:pt x="1789" y="114153"/>
                  </a:lnTo>
                  <a:cubicBezTo>
                    <a:pt x="1622" y="114153"/>
                    <a:pt x="1488" y="114019"/>
                    <a:pt x="1488" y="113852"/>
                  </a:cubicBezTo>
                  <a:lnTo>
                    <a:pt x="1488" y="111964"/>
                  </a:lnTo>
                  <a:cubicBezTo>
                    <a:pt x="1488" y="111797"/>
                    <a:pt x="1622" y="111663"/>
                    <a:pt x="1789" y="111663"/>
                  </a:cubicBezTo>
                  <a:close/>
                  <a:moveTo>
                    <a:pt x="33184" y="111663"/>
                  </a:moveTo>
                  <a:cubicBezTo>
                    <a:pt x="33351" y="111663"/>
                    <a:pt x="33485" y="111797"/>
                    <a:pt x="33485" y="111964"/>
                  </a:cubicBezTo>
                  <a:lnTo>
                    <a:pt x="33485" y="113852"/>
                  </a:lnTo>
                  <a:cubicBezTo>
                    <a:pt x="33485" y="114019"/>
                    <a:pt x="33351" y="114153"/>
                    <a:pt x="33184" y="114153"/>
                  </a:cubicBezTo>
                  <a:lnTo>
                    <a:pt x="30761" y="114153"/>
                  </a:lnTo>
                  <a:cubicBezTo>
                    <a:pt x="30594" y="114153"/>
                    <a:pt x="30461" y="114019"/>
                    <a:pt x="30461" y="113852"/>
                  </a:cubicBezTo>
                  <a:lnTo>
                    <a:pt x="30461" y="111964"/>
                  </a:lnTo>
                  <a:cubicBezTo>
                    <a:pt x="30461" y="111797"/>
                    <a:pt x="30594" y="111663"/>
                    <a:pt x="30761" y="111663"/>
                  </a:cubicBezTo>
                  <a:close/>
                  <a:moveTo>
                    <a:pt x="4211" y="116208"/>
                  </a:moveTo>
                  <a:cubicBezTo>
                    <a:pt x="4378" y="116225"/>
                    <a:pt x="4512" y="116358"/>
                    <a:pt x="4512" y="116526"/>
                  </a:cubicBezTo>
                  <a:lnTo>
                    <a:pt x="4512" y="118414"/>
                  </a:lnTo>
                  <a:cubicBezTo>
                    <a:pt x="4512" y="118581"/>
                    <a:pt x="4378" y="118714"/>
                    <a:pt x="4211" y="118714"/>
                  </a:cubicBezTo>
                  <a:lnTo>
                    <a:pt x="1789" y="118714"/>
                  </a:lnTo>
                  <a:cubicBezTo>
                    <a:pt x="1622" y="118714"/>
                    <a:pt x="1488" y="118581"/>
                    <a:pt x="1488" y="118414"/>
                  </a:cubicBezTo>
                  <a:lnTo>
                    <a:pt x="1488" y="116526"/>
                  </a:lnTo>
                  <a:cubicBezTo>
                    <a:pt x="1488" y="116358"/>
                    <a:pt x="1622" y="116225"/>
                    <a:pt x="1789" y="116208"/>
                  </a:cubicBezTo>
                  <a:close/>
                  <a:moveTo>
                    <a:pt x="33184" y="116208"/>
                  </a:moveTo>
                  <a:cubicBezTo>
                    <a:pt x="33351" y="116225"/>
                    <a:pt x="33485" y="116358"/>
                    <a:pt x="33485" y="116526"/>
                  </a:cubicBezTo>
                  <a:lnTo>
                    <a:pt x="33485" y="118414"/>
                  </a:lnTo>
                  <a:cubicBezTo>
                    <a:pt x="33485" y="118581"/>
                    <a:pt x="33351" y="118714"/>
                    <a:pt x="33184" y="118714"/>
                  </a:cubicBezTo>
                  <a:lnTo>
                    <a:pt x="30761" y="118714"/>
                  </a:lnTo>
                  <a:cubicBezTo>
                    <a:pt x="30594" y="118714"/>
                    <a:pt x="30461" y="118581"/>
                    <a:pt x="30461" y="118414"/>
                  </a:cubicBezTo>
                  <a:lnTo>
                    <a:pt x="30461" y="116526"/>
                  </a:lnTo>
                  <a:cubicBezTo>
                    <a:pt x="30461" y="116358"/>
                    <a:pt x="30594" y="116225"/>
                    <a:pt x="30761" y="116208"/>
                  </a:cubicBezTo>
                  <a:close/>
                  <a:moveTo>
                    <a:pt x="4211" y="120770"/>
                  </a:moveTo>
                  <a:cubicBezTo>
                    <a:pt x="4378" y="120770"/>
                    <a:pt x="4512" y="120903"/>
                    <a:pt x="4512" y="121070"/>
                  </a:cubicBezTo>
                  <a:lnTo>
                    <a:pt x="4512" y="122975"/>
                  </a:lnTo>
                  <a:cubicBezTo>
                    <a:pt x="4512" y="123142"/>
                    <a:pt x="4378" y="123276"/>
                    <a:pt x="4211" y="123276"/>
                  </a:cubicBezTo>
                  <a:lnTo>
                    <a:pt x="1789" y="123276"/>
                  </a:lnTo>
                  <a:cubicBezTo>
                    <a:pt x="1622" y="123276"/>
                    <a:pt x="1488" y="123142"/>
                    <a:pt x="1488" y="122975"/>
                  </a:cubicBezTo>
                  <a:lnTo>
                    <a:pt x="1488" y="121070"/>
                  </a:lnTo>
                  <a:cubicBezTo>
                    <a:pt x="1488" y="120903"/>
                    <a:pt x="1622" y="120770"/>
                    <a:pt x="1789" y="120770"/>
                  </a:cubicBezTo>
                  <a:close/>
                  <a:moveTo>
                    <a:pt x="33184" y="120770"/>
                  </a:moveTo>
                  <a:cubicBezTo>
                    <a:pt x="33351" y="120770"/>
                    <a:pt x="33485" y="120903"/>
                    <a:pt x="33485" y="121070"/>
                  </a:cubicBezTo>
                  <a:lnTo>
                    <a:pt x="33485" y="122975"/>
                  </a:lnTo>
                  <a:cubicBezTo>
                    <a:pt x="33485" y="123142"/>
                    <a:pt x="33351" y="123276"/>
                    <a:pt x="33184" y="123276"/>
                  </a:cubicBezTo>
                  <a:lnTo>
                    <a:pt x="30761" y="123276"/>
                  </a:lnTo>
                  <a:cubicBezTo>
                    <a:pt x="30594" y="123276"/>
                    <a:pt x="30461" y="123142"/>
                    <a:pt x="30461" y="122975"/>
                  </a:cubicBezTo>
                  <a:lnTo>
                    <a:pt x="30461" y="121070"/>
                  </a:lnTo>
                  <a:cubicBezTo>
                    <a:pt x="30461" y="120903"/>
                    <a:pt x="30594" y="120770"/>
                    <a:pt x="30761" y="120770"/>
                  </a:cubicBezTo>
                  <a:close/>
                  <a:moveTo>
                    <a:pt x="4211" y="125331"/>
                  </a:moveTo>
                  <a:cubicBezTo>
                    <a:pt x="4378" y="125331"/>
                    <a:pt x="4512" y="125465"/>
                    <a:pt x="4512" y="125632"/>
                  </a:cubicBezTo>
                  <a:lnTo>
                    <a:pt x="4512" y="127520"/>
                  </a:lnTo>
                  <a:cubicBezTo>
                    <a:pt x="4512" y="127687"/>
                    <a:pt x="4378" y="127821"/>
                    <a:pt x="4211" y="127821"/>
                  </a:cubicBezTo>
                  <a:lnTo>
                    <a:pt x="1789" y="127821"/>
                  </a:lnTo>
                  <a:cubicBezTo>
                    <a:pt x="1622" y="127821"/>
                    <a:pt x="1488" y="127687"/>
                    <a:pt x="1488" y="127520"/>
                  </a:cubicBezTo>
                  <a:lnTo>
                    <a:pt x="1488" y="125632"/>
                  </a:lnTo>
                  <a:cubicBezTo>
                    <a:pt x="1488" y="125465"/>
                    <a:pt x="1622" y="125331"/>
                    <a:pt x="1789" y="125331"/>
                  </a:cubicBezTo>
                  <a:close/>
                  <a:moveTo>
                    <a:pt x="33184" y="125331"/>
                  </a:moveTo>
                  <a:cubicBezTo>
                    <a:pt x="33351" y="125331"/>
                    <a:pt x="33485" y="125465"/>
                    <a:pt x="33485" y="125632"/>
                  </a:cubicBezTo>
                  <a:lnTo>
                    <a:pt x="33485" y="127520"/>
                  </a:lnTo>
                  <a:cubicBezTo>
                    <a:pt x="33485" y="127687"/>
                    <a:pt x="33351" y="127821"/>
                    <a:pt x="33184" y="127821"/>
                  </a:cubicBezTo>
                  <a:lnTo>
                    <a:pt x="30761" y="127821"/>
                  </a:lnTo>
                  <a:cubicBezTo>
                    <a:pt x="30594" y="127821"/>
                    <a:pt x="30461" y="127687"/>
                    <a:pt x="30461" y="127520"/>
                  </a:cubicBezTo>
                  <a:lnTo>
                    <a:pt x="30461" y="125632"/>
                  </a:lnTo>
                  <a:cubicBezTo>
                    <a:pt x="30461" y="125465"/>
                    <a:pt x="30594" y="125331"/>
                    <a:pt x="30761" y="125331"/>
                  </a:cubicBezTo>
                  <a:close/>
                  <a:moveTo>
                    <a:pt x="4211" y="129876"/>
                  </a:moveTo>
                  <a:cubicBezTo>
                    <a:pt x="4378" y="129876"/>
                    <a:pt x="4512" y="130026"/>
                    <a:pt x="4512" y="130193"/>
                  </a:cubicBezTo>
                  <a:lnTo>
                    <a:pt x="4512" y="132081"/>
                  </a:lnTo>
                  <a:cubicBezTo>
                    <a:pt x="4512" y="132248"/>
                    <a:pt x="4378" y="132382"/>
                    <a:pt x="4211" y="132382"/>
                  </a:cubicBezTo>
                  <a:lnTo>
                    <a:pt x="1789" y="132382"/>
                  </a:lnTo>
                  <a:cubicBezTo>
                    <a:pt x="1622" y="132382"/>
                    <a:pt x="1488" y="132248"/>
                    <a:pt x="1488" y="132081"/>
                  </a:cubicBezTo>
                  <a:lnTo>
                    <a:pt x="1488" y="130193"/>
                  </a:lnTo>
                  <a:cubicBezTo>
                    <a:pt x="1488" y="130026"/>
                    <a:pt x="1622" y="129876"/>
                    <a:pt x="1789" y="129876"/>
                  </a:cubicBezTo>
                  <a:close/>
                  <a:moveTo>
                    <a:pt x="33184" y="129876"/>
                  </a:moveTo>
                  <a:cubicBezTo>
                    <a:pt x="33351" y="129876"/>
                    <a:pt x="33485" y="130026"/>
                    <a:pt x="33485" y="130193"/>
                  </a:cubicBezTo>
                  <a:lnTo>
                    <a:pt x="33485" y="132081"/>
                  </a:lnTo>
                  <a:cubicBezTo>
                    <a:pt x="33485" y="132248"/>
                    <a:pt x="33351" y="132382"/>
                    <a:pt x="33184" y="132382"/>
                  </a:cubicBezTo>
                  <a:lnTo>
                    <a:pt x="30761" y="132382"/>
                  </a:lnTo>
                  <a:cubicBezTo>
                    <a:pt x="30594" y="132382"/>
                    <a:pt x="30461" y="132248"/>
                    <a:pt x="30461" y="132081"/>
                  </a:cubicBezTo>
                  <a:lnTo>
                    <a:pt x="30461" y="130193"/>
                  </a:lnTo>
                  <a:cubicBezTo>
                    <a:pt x="30461" y="130026"/>
                    <a:pt x="30594" y="129876"/>
                    <a:pt x="30761" y="129876"/>
                  </a:cubicBezTo>
                  <a:close/>
                  <a:moveTo>
                    <a:pt x="1" y="1"/>
                  </a:moveTo>
                  <a:lnTo>
                    <a:pt x="1" y="135607"/>
                  </a:lnTo>
                  <a:lnTo>
                    <a:pt x="6517" y="135607"/>
                  </a:lnTo>
                  <a:lnTo>
                    <a:pt x="6517" y="111931"/>
                  </a:lnTo>
                  <a:cubicBezTo>
                    <a:pt x="6517" y="111747"/>
                    <a:pt x="6668" y="111597"/>
                    <a:pt x="6868" y="111597"/>
                  </a:cubicBezTo>
                  <a:lnTo>
                    <a:pt x="27537" y="111597"/>
                  </a:lnTo>
                  <a:cubicBezTo>
                    <a:pt x="27720" y="111597"/>
                    <a:pt x="27871" y="111747"/>
                    <a:pt x="27871" y="111931"/>
                  </a:cubicBezTo>
                  <a:lnTo>
                    <a:pt x="27871" y="135607"/>
                  </a:lnTo>
                  <a:lnTo>
                    <a:pt x="35824" y="135607"/>
                  </a:lnTo>
                  <a:lnTo>
                    <a:pt x="35824" y="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148" name="Google Shape;2148;p52"/>
          <p:cNvSpPr txBox="1">
            <a:spLocks noGrp="1"/>
          </p:cNvSpPr>
          <p:nvPr>
            <p:ph type="title"/>
          </p:nvPr>
        </p:nvSpPr>
        <p:spPr>
          <a:xfrm>
            <a:off x="1920000" y="567742"/>
            <a:ext cx="10272000" cy="42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he-IL" dirty="0"/>
              <a:t>אחריות לאיכות המסגרת</a:t>
            </a:r>
            <a:endParaRPr dirty="0"/>
          </a:p>
        </p:txBody>
      </p:sp>
      <p:sp>
        <p:nvSpPr>
          <p:cNvPr id="2149" name="Google Shape;2149;p52"/>
          <p:cNvSpPr txBox="1">
            <a:spLocks noGrp="1"/>
          </p:cNvSpPr>
          <p:nvPr>
            <p:ph type="subTitle" idx="4294967295"/>
          </p:nvPr>
        </p:nvSpPr>
        <p:spPr>
          <a:xfrm>
            <a:off x="8199088" y="2101073"/>
            <a:ext cx="2177600" cy="50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r" rtl="1">
              <a:spcAft>
                <a:spcPts val="2133"/>
              </a:spcAft>
              <a:buNone/>
            </a:pPr>
            <a:r>
              <a:rPr lang="he-IL" b="1" dirty="0"/>
              <a:t>ברמת הקהילה</a:t>
            </a:r>
            <a:endParaRPr b="1" dirty="0"/>
          </a:p>
        </p:txBody>
      </p:sp>
      <p:sp>
        <p:nvSpPr>
          <p:cNvPr id="2151" name="Google Shape;2151;p52"/>
          <p:cNvSpPr txBox="1">
            <a:spLocks noGrp="1"/>
          </p:cNvSpPr>
          <p:nvPr>
            <p:ph type="subTitle" idx="4294967295"/>
          </p:nvPr>
        </p:nvSpPr>
        <p:spPr>
          <a:xfrm>
            <a:off x="3174126" y="1848473"/>
            <a:ext cx="2643816" cy="50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r" rtl="1">
              <a:spcAft>
                <a:spcPts val="2133"/>
              </a:spcAft>
              <a:buNone/>
            </a:pPr>
            <a:r>
              <a:rPr lang="he-IL" b="1" dirty="0"/>
              <a:t>ברמת קובעי המדיניות</a:t>
            </a:r>
            <a:endParaRPr b="1" dirty="0"/>
          </a:p>
        </p:txBody>
      </p:sp>
      <p:sp>
        <p:nvSpPr>
          <p:cNvPr id="2153" name="Google Shape;2153;p52"/>
          <p:cNvSpPr txBox="1">
            <a:spLocks noGrp="1"/>
          </p:cNvSpPr>
          <p:nvPr>
            <p:ph type="subTitle" idx="4294967295"/>
          </p:nvPr>
        </p:nvSpPr>
        <p:spPr>
          <a:xfrm>
            <a:off x="8644923" y="5016150"/>
            <a:ext cx="2421015" cy="50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r" rtl="1">
              <a:spcAft>
                <a:spcPts val="2133"/>
              </a:spcAft>
              <a:buNone/>
            </a:pPr>
            <a:r>
              <a:rPr lang="he-IL" b="1" dirty="0"/>
              <a:t>ברמת הארגון המפעיל</a:t>
            </a:r>
            <a:endParaRPr b="1" dirty="0"/>
          </a:p>
        </p:txBody>
      </p:sp>
      <p:sp>
        <p:nvSpPr>
          <p:cNvPr id="19" name="Google Shape;2140;p52"/>
          <p:cNvSpPr/>
          <p:nvPr/>
        </p:nvSpPr>
        <p:spPr>
          <a:xfrm>
            <a:off x="2434049" y="1452432"/>
            <a:ext cx="412800" cy="392000"/>
          </a:xfrm>
          <a:prstGeom prst="star5">
            <a:avLst>
              <a:gd name="adj" fmla="val 24872"/>
              <a:gd name="hf" fmla="val 105146"/>
              <a:gd name="vf" fmla="val 110557"/>
            </a:avLst>
          </a:prstGeom>
          <a:solidFill>
            <a:srgbClr val="F5EBD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135363" y="2940802"/>
            <a:ext cx="794479" cy="77199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dirty="0">
                <a:solidFill>
                  <a:schemeClr val="tx2"/>
                </a:solidFill>
              </a:rPr>
              <a:t>רצף </a:t>
            </a:r>
            <a:r>
              <a:rPr lang="he-IL" sz="1200" dirty="0">
                <a:solidFill>
                  <a:schemeClr val="tx2"/>
                </a:solidFill>
              </a:rPr>
              <a:t>מסגרות ושירותים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114402" y="5260987"/>
            <a:ext cx="846920" cy="94641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sz="1400" dirty="0">
              <a:solidFill>
                <a:schemeClr val="tx2"/>
              </a:solidFill>
            </a:endParaRPr>
          </a:p>
          <a:p>
            <a:pPr algn="ctr"/>
            <a:endParaRPr lang="he-IL" sz="1400" dirty="0">
              <a:solidFill>
                <a:schemeClr val="tx2"/>
              </a:solidFill>
            </a:endParaRPr>
          </a:p>
          <a:p>
            <a:pPr algn="ctr"/>
            <a:r>
              <a:rPr lang="he-IL" sz="1400" dirty="0">
                <a:solidFill>
                  <a:schemeClr val="tx2"/>
                </a:solidFill>
              </a:rPr>
              <a:t>חיזוק</a:t>
            </a:r>
          </a:p>
          <a:p>
            <a:pPr algn="ctr"/>
            <a:r>
              <a:rPr lang="he-IL" sz="1200" dirty="0">
                <a:solidFill>
                  <a:schemeClr val="tx2"/>
                </a:solidFill>
              </a:rPr>
              <a:t>המנהלות</a:t>
            </a:r>
          </a:p>
          <a:p>
            <a:pPr algn="ctr"/>
            <a:r>
              <a:rPr lang="he-IL" sz="1000" b="1" dirty="0">
                <a:solidFill>
                  <a:schemeClr val="tx2"/>
                </a:solidFill>
              </a:rPr>
              <a:t>מנהיגות פדגוגית ואוטונומיה</a:t>
            </a:r>
          </a:p>
          <a:p>
            <a:pPr algn="ctr"/>
            <a:r>
              <a:rPr lang="he-IL" sz="1200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he-IL" sz="1400" dirty="0">
              <a:solidFill>
                <a:schemeClr val="tx2"/>
              </a:solidFill>
            </a:endParaRPr>
          </a:p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48523" y="2425046"/>
            <a:ext cx="812034" cy="77199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200" dirty="0">
                <a:solidFill>
                  <a:schemeClr val="tx2"/>
                </a:solidFill>
              </a:rPr>
              <a:t>מדיניות: שכר צוות ותמריצים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148523" y="3486240"/>
            <a:ext cx="812034" cy="74848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200" dirty="0">
                <a:solidFill>
                  <a:schemeClr val="tx2"/>
                </a:solidFill>
              </a:rPr>
              <a:t>קווים מנחים </a:t>
            </a:r>
            <a:r>
              <a:rPr lang="he-IL" sz="1050" dirty="0">
                <a:solidFill>
                  <a:schemeClr val="tx2"/>
                </a:solidFill>
              </a:rPr>
              <a:t>לקוריקולום מותאם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134955" y="4630153"/>
            <a:ext cx="864500" cy="94618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200" dirty="0">
                <a:solidFill>
                  <a:schemeClr val="tx2"/>
                </a:solidFill>
              </a:rPr>
              <a:t>הזדמנויות ונגישות לפיתוח מקצועי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1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3"/>
            <a:ext cx="12192000" cy="10908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1137720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37554" y="868218"/>
            <a:ext cx="11554446" cy="6780546"/>
            <a:chOff x="2000563" y="706826"/>
            <a:chExt cx="8564274" cy="6210841"/>
          </a:xfrm>
        </p:grpSpPr>
        <p:pic>
          <p:nvPicPr>
            <p:cNvPr id="4098" name="Picture 2" descr="Image result for hands laptop free 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563" y="706826"/>
              <a:ext cx="8564274" cy="6210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2833249" y="1772852"/>
              <a:ext cx="6648377" cy="3685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968761" y="4546535"/>
            <a:ext cx="7383201" cy="1237502"/>
          </a:xfrm>
          <a:prstGeom prst="rect">
            <a:avLst/>
          </a:prstGeom>
          <a:solidFill>
            <a:srgbClr val="33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כותרת 1"/>
          <p:cNvSpPr txBox="1">
            <a:spLocks/>
          </p:cNvSpPr>
          <p:nvPr/>
        </p:nvSpPr>
        <p:spPr>
          <a:xfrm>
            <a:off x="3088886" y="4439497"/>
            <a:ext cx="7459185" cy="12794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kumimoji="0" lang="he-IL" sz="280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24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כיצד מדיניות משפיעה על איכות המסגרות לגיל הרך 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24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ועל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24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למידה,</a:t>
            </a:r>
            <a:r>
              <a:rPr kumimoji="0" lang="he-IL" sz="2400" b="1" i="0" u="none" strike="noStrike" kern="1200" cap="all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התפתחות, רווחה ושלומות של ילדים</a:t>
            </a:r>
            <a:endParaRPr kumimoji="0" lang="he-IL" sz="240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968761" y="4569637"/>
            <a:ext cx="7203191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37554" y="114710"/>
            <a:ext cx="1118499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3200" b="1" cap="all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מטרת המחקר: לסייע לקובעי מדיניות באמצעות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3200" b="1" cap="all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איסוף נתונים מקיפים ומהימנים לאיכות המסגרות לגיל הרך</a:t>
            </a:r>
            <a:endParaRPr kumimoji="0" lang="he-IL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6336145" y="2014754"/>
            <a:ext cx="4966847" cy="583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defRPr/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7176654" y="1510770"/>
            <a:ext cx="3738664" cy="672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defRPr/>
            </a:pPr>
            <a:r>
              <a:rPr lang="he-IL" sz="2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נושאים מרכזיים למחקר</a:t>
            </a:r>
          </a:p>
          <a:p>
            <a:pPr rtl="1">
              <a:defRPr/>
            </a:pPr>
            <a:r>
              <a:rPr lang="he-IL" sz="20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en-US" sz="2000" dirty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13527" y="1892455"/>
            <a:ext cx="83900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endParaRPr lang="he-IL" sz="2400" b="1" cap="all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q"/>
              <a:defRPr/>
            </a:pPr>
            <a:r>
              <a:rPr lang="he-IL" sz="24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מאפייני כוח העבודה והפרקטיקות המובילות</a:t>
            </a:r>
            <a:endParaRPr lang="he-IL" sz="2400" cap="all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q"/>
              <a:defRPr/>
            </a:pPr>
            <a:r>
              <a:rPr lang="he-IL" sz="24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ניהול המסגרות</a:t>
            </a:r>
            <a:endParaRPr lang="he-IL" sz="2400" cap="all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q"/>
              <a:defRPr/>
            </a:pPr>
            <a:r>
              <a:rPr lang="he-IL" sz="24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מימון ומשילות </a:t>
            </a:r>
          </a:p>
        </p:txBody>
      </p:sp>
    </p:spTree>
    <p:extLst>
      <p:ext uri="{BB962C8B-B14F-4D97-AF65-F5344CB8AC3E}">
        <p14:creationId xmlns:p14="http://schemas.microsoft.com/office/powerpoint/2010/main" val="404049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7631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 txBox="1">
            <a:spLocks/>
          </p:cNvSpPr>
          <p:nvPr/>
        </p:nvSpPr>
        <p:spPr>
          <a:xfrm>
            <a:off x="640625" y="4468740"/>
            <a:ext cx="5196320" cy="672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אחוז מענה </a:t>
            </a:r>
            <a:r>
              <a:rPr lang="he-IL" sz="28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</a:t>
            </a:r>
            <a:endParaRPr lang="en-US" sz="2800" dirty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6560970" y="4616664"/>
            <a:ext cx="3019458" cy="672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defRPr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פרישה ארצית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509764" y="2657717"/>
            <a:ext cx="3800470" cy="1415478"/>
            <a:chOff x="5643213" y="5470259"/>
            <a:chExt cx="3800470" cy="1415478"/>
          </a:xfrm>
        </p:grpSpPr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6093631" y="5470259"/>
              <a:ext cx="2464392" cy="67235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endParaRPr>
            </a:p>
          </p:txBody>
        </p:sp>
        <p:sp>
          <p:nvSpPr>
            <p:cNvPr id="18" name="Text Placeholder 2"/>
            <p:cNvSpPr txBox="1">
              <a:spLocks/>
            </p:cNvSpPr>
            <p:nvPr/>
          </p:nvSpPr>
          <p:spPr>
            <a:xfrm>
              <a:off x="5643213" y="6213384"/>
              <a:ext cx="3800470" cy="67235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sz="2800" dirty="0">
                  <a:solidFill>
                    <a:schemeClr val="accent1">
                      <a:lumMod val="7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אנשי מקצוע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sz="2000" dirty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מנהלות מעונות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sz="2000" dirty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צוותי מעונות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sz="2000" dirty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רכזות משפחתונים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e-IL" sz="2000" dirty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מנהלות משפחתונים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ea typeface="+mn-ea"/>
                  <a:cs typeface="Segoe UI Semilight" panose="020B0402040204020203" pitchFamily="34" charset="0"/>
                </a:rPr>
                <a:t>  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95503" y="2849739"/>
            <a:ext cx="3774343" cy="846779"/>
            <a:chOff x="-184028" y="1605782"/>
            <a:chExt cx="4501928" cy="846779"/>
          </a:xfrm>
        </p:grpSpPr>
        <p:sp>
          <p:nvSpPr>
            <p:cNvPr id="20" name="Text Placeholder 2"/>
            <p:cNvSpPr txBox="1">
              <a:spLocks/>
            </p:cNvSpPr>
            <p:nvPr/>
          </p:nvSpPr>
          <p:spPr>
            <a:xfrm>
              <a:off x="970315" y="1780208"/>
              <a:ext cx="3347585" cy="67235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endParaRPr>
            </a:p>
          </p:txBody>
        </p:sp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-184028" y="1605782"/>
              <a:ext cx="3800470" cy="67235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>
                <a:defRPr/>
              </a:pPr>
              <a:r>
                <a:rPr lang="he-IL" sz="2800" dirty="0">
                  <a:solidFill>
                    <a:schemeClr val="accent1">
                      <a:lumMod val="75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כלל המגזרים</a:t>
              </a:r>
            </a:p>
            <a:p>
              <a:pPr rtl="1">
                <a:defRPr/>
              </a:pPr>
              <a:r>
                <a:rPr lang="he-IL" sz="2000" dirty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שאלונים בעברית ובערבית </a:t>
              </a:r>
              <a:endParaRPr lang="en-US" sz="20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נתונים </a:t>
            </a:r>
            <a:r>
              <a:rPr lang="he-IL" sz="3200" b="1" cap="all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מרכזיים למחקר </a:t>
            </a:r>
            <a:endParaRPr kumimoji="0" lang="he-IL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022" y="2346353"/>
            <a:ext cx="2803669" cy="2803669"/>
          </a:xfrm>
          <a:prstGeom prst="rect">
            <a:avLst/>
          </a:prstGeom>
        </p:spPr>
      </p:pic>
      <p:sp>
        <p:nvSpPr>
          <p:cNvPr id="21" name="Text Placeholder 2"/>
          <p:cNvSpPr txBox="1">
            <a:spLocks/>
          </p:cNvSpPr>
          <p:nvPr/>
        </p:nvSpPr>
        <p:spPr>
          <a:xfrm>
            <a:off x="1331992" y="938698"/>
            <a:ext cx="8680225" cy="1299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המדגם בישראל למסגרות המפוקחות בעלות סמל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</a:t>
            </a: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154 מעונות, 71 משפחתונים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מעל 1000 נסקרים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304" y="1394133"/>
            <a:ext cx="463082" cy="47535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60014" y="5008189"/>
            <a:ext cx="463082" cy="46308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509" y="5148781"/>
            <a:ext cx="463082" cy="4345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574" y="3302428"/>
            <a:ext cx="463082" cy="43459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271" y="3855900"/>
            <a:ext cx="463082" cy="43459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9989" y="3173031"/>
            <a:ext cx="463082" cy="4345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762346" y="5184003"/>
            <a:ext cx="13612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0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לפי מחוזות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94929" y="5039675"/>
            <a:ext cx="1231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0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93%-97%</a:t>
            </a:r>
            <a:endParaRPr lang="en-US" dirty="0"/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1881100" y="5808256"/>
            <a:ext cx="8220362" cy="104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אחוז מענה מקיף, מהימן ואיכותי בסטנדרט הגבוה של ה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OECD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</a:t>
            </a:r>
          </a:p>
          <a:p>
            <a:pPr lvl="0" rtl="1">
              <a:defRPr/>
            </a:pPr>
            <a:r>
              <a:rPr lang="he-IL" sz="1800" dirty="0">
                <a:solidFill>
                  <a:schemeClr val="tx1"/>
                </a:solidFill>
                <a:ea typeface="Dotum"/>
              </a:rPr>
              <a:t>מאפשר להסיק מהממצאים על כלל המסגרות המפוקחות מתחת לגיל </a:t>
            </a:r>
            <a:r>
              <a:rPr lang="ar-SA" sz="1800" dirty="0">
                <a:solidFill>
                  <a:schemeClr val="tx1"/>
                </a:solidFill>
                <a:ea typeface="Dotum"/>
              </a:rPr>
              <a:t>3 </a:t>
            </a:r>
            <a:r>
              <a:rPr lang="he-IL" sz="1800" dirty="0">
                <a:solidFill>
                  <a:schemeClr val="tx1"/>
                </a:solidFill>
                <a:ea typeface="Dotum"/>
              </a:rPr>
              <a:t>, בישראל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28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6917" y="91803"/>
            <a:ext cx="10847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שם המשחק :   </a:t>
            </a:r>
            <a:r>
              <a:rPr kumimoji="0" lang="he-IL" sz="4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איכות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143916" y="951917"/>
            <a:ext cx="82105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המחקר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cap="al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קובע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811872" y="2919685"/>
            <a:ext cx="9119512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813818" y="4686287"/>
            <a:ext cx="9119512" cy="1794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2" name="Picture 4" descr="Image result for standard vector icon free pn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95" t="33419" b="32051"/>
          <a:stretch/>
        </p:blipFill>
        <p:spPr bwMode="auto">
          <a:xfrm>
            <a:off x="5203016" y="884809"/>
            <a:ext cx="983433" cy="111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1811872" y="4673390"/>
            <a:ext cx="9303521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0931384" y="1139016"/>
            <a:ext cx="0" cy="5342156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98980" y="1214362"/>
            <a:ext cx="0" cy="525044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8" name="Picture 10" descr="Related 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78" t="33564" r="33510" b="36120"/>
          <a:stretch/>
        </p:blipFill>
        <p:spPr bwMode="auto">
          <a:xfrm>
            <a:off x="5491697" y="4719131"/>
            <a:ext cx="723275" cy="66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65" b="69480"/>
          <a:stretch/>
        </p:blipFill>
        <p:spPr bwMode="auto">
          <a:xfrm>
            <a:off x="10122435" y="4668092"/>
            <a:ext cx="736470" cy="71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622474" y="3283604"/>
            <a:ext cx="4264818" cy="10361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he-IL" sz="1600" dirty="0">
                <a:ea typeface="Dotum"/>
              </a:rPr>
              <a:t>גודל המסגרות ויחס מבוגרים-ילדים, משפיעים על</a:t>
            </a:r>
          </a:p>
          <a:p>
            <a:pPr marL="285750" indent="-285750" algn="r" rtl="1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1600" dirty="0">
                <a:ea typeface="Dotum"/>
              </a:rPr>
              <a:t>טיב האינטראקציות במסגרת </a:t>
            </a:r>
          </a:p>
          <a:p>
            <a:pPr marL="285750" indent="-285750" algn="r" rtl="1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1600" dirty="0">
                <a:ea typeface="Dotum"/>
              </a:rPr>
              <a:t>המיומנויות אותן מקדמים הצוותים בקרב הילדים. </a:t>
            </a:r>
            <a:endParaRPr lang="en-US" sz="1600" dirty="0">
              <a:ea typeface="Dotum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7198" y="170746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sz="1600" dirty="0">
                <a:ea typeface="Dotum"/>
              </a:rPr>
              <a:t>"מסגרת חינוך-טיפול באיכות ירודה עלולה להשפיע </a:t>
            </a:r>
          </a:p>
          <a:p>
            <a:pPr algn="r" rtl="1"/>
            <a:r>
              <a:rPr lang="he-IL" sz="1600" dirty="0">
                <a:ea typeface="Dotum"/>
              </a:rPr>
              <a:t>באופן חמור על ההתפתחות החברתית והרגשית </a:t>
            </a:r>
          </a:p>
          <a:p>
            <a:pPr algn="r" rtl="1"/>
            <a:r>
              <a:rPr lang="he-IL" sz="1600" dirty="0">
                <a:ea typeface="Dotum"/>
              </a:rPr>
              <a:t>של הילדים ולגרום להרעה ברווחתם הכללית, </a:t>
            </a:r>
          </a:p>
          <a:p>
            <a:pPr algn="r" rtl="1"/>
            <a:r>
              <a:rPr lang="he-IL" sz="1600" dirty="0">
                <a:ea typeface="Dotum"/>
              </a:rPr>
              <a:t>בגיל הפגיע ביותר".</a:t>
            </a:r>
            <a:r>
              <a:rPr lang="he-IL" sz="1100" dirty="0">
                <a:ea typeface="Dotum"/>
              </a:rPr>
              <a:t> </a:t>
            </a:r>
            <a:endParaRPr lang="en-US" dirty="0"/>
          </a:p>
        </p:txBody>
      </p:sp>
      <p:pic>
        <p:nvPicPr>
          <p:cNvPr id="2050" name="Picture 2" descr="תוצאת תמונה עבור ‪exclamation marks images‬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319" y="951917"/>
            <a:ext cx="888134" cy="77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328524" y="5483000"/>
            <a:ext cx="35092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1600" dirty="0">
                <a:ea typeface="Dotum"/>
              </a:rPr>
              <a:t>"רווחתם הכוללת של ילדים אינה נפרדת </a:t>
            </a:r>
          </a:p>
          <a:p>
            <a:pPr algn="r" rtl="1"/>
            <a:r>
              <a:rPr lang="he-IL" sz="1600" dirty="0">
                <a:ea typeface="Dotum"/>
              </a:rPr>
              <a:t>מרווחת המסגרת כולה </a:t>
            </a:r>
          </a:p>
          <a:p>
            <a:pPr algn="r" rtl="1"/>
            <a:r>
              <a:rPr lang="he-IL" sz="1600" dirty="0">
                <a:ea typeface="Dotum"/>
              </a:rPr>
              <a:t>ומרווחתם של הצוותים העובדים במסגרות"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2083363" y="5518037"/>
            <a:ext cx="40126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1600" dirty="0">
                <a:ea typeface="Dotum"/>
              </a:rPr>
              <a:t>"מתן הזדמנויות ונגישות לפיתוח מקצועי מתמשך </a:t>
            </a:r>
          </a:p>
          <a:p>
            <a:pPr algn="r" rtl="1"/>
            <a:r>
              <a:rPr lang="he-IL" sz="1600" dirty="0">
                <a:ea typeface="Dotum"/>
              </a:rPr>
              <a:t>חשובים לא פחות מהכשרה קודמת ובמיוחד</a:t>
            </a:r>
          </a:p>
          <a:p>
            <a:pPr algn="r" rtl="1"/>
            <a:r>
              <a:rPr lang="he-IL" sz="1600" dirty="0">
                <a:ea typeface="Dotum"/>
              </a:rPr>
              <a:t>עבור אנשי צוות ללא השכלה גבוהה ורלוונטית".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083363" y="3734824"/>
            <a:ext cx="4036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1600" dirty="0">
                <a:ea typeface="Dotum"/>
              </a:rPr>
              <a:t>"יש לדאוג להפחתת מקורות חוסר היציבות והלחץ</a:t>
            </a:r>
          </a:p>
          <a:p>
            <a:pPr algn="r" rtl="1"/>
            <a:r>
              <a:rPr lang="he-IL" sz="1600" dirty="0">
                <a:ea typeface="Dotum"/>
              </a:rPr>
              <a:t> של צוותי מסגרות חינוך-טיפול לגיל הרך"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1637728" y="2040474"/>
            <a:ext cx="4458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1600" dirty="0">
                <a:ea typeface="Dotum"/>
              </a:rPr>
              <a:t>"חשוב להעלות את הסטטוס של סקטור צוותי המסגרות</a:t>
            </a:r>
          </a:p>
          <a:p>
            <a:pPr algn="r" rtl="1"/>
            <a:r>
              <a:rPr lang="he-IL" sz="1600" dirty="0">
                <a:ea typeface="Dotum"/>
              </a:rPr>
              <a:t> כפרופסיה נחשבת ומוכרת ע"י החברה"</a:t>
            </a:r>
            <a:endParaRPr lang="en-US" sz="1600" dirty="0"/>
          </a:p>
        </p:txBody>
      </p:sp>
      <p:pic>
        <p:nvPicPr>
          <p:cNvPr id="21" name="Picture 42" descr="https://www.teachforamerica.org/sites/default/files/styles/large/public/thumbnails/image/2016/01/ar_strategic_direction_icon.png?itok=ceuG1K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68440" y="3000270"/>
            <a:ext cx="761525" cy="76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91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BB17"/>
              </a:clrFrom>
              <a:clrTo>
                <a:srgbClr val="FFBB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20"/>
          <a:stretch/>
        </p:blipFill>
        <p:spPr>
          <a:xfrm>
            <a:off x="9905323" y="4784435"/>
            <a:ext cx="2286677" cy="20735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37214" y="1115546"/>
            <a:ext cx="11452846" cy="465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תחלופת אנשי</a:t>
            </a:r>
            <a:r>
              <a:rPr kumimoji="0" lang="he-IL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צוות במעונות עומדת על למעלה מ 30% בשנה.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indent="-274320" algn="r" rtl="1">
              <a:spcBef>
                <a:spcPct val="20000"/>
              </a:spcBef>
              <a:buClr>
                <a:srgbClr val="33CCCC"/>
              </a:buClr>
              <a:buSzPct val="76000"/>
              <a:buFont typeface="Wingdings 2" pitchFamily="18" charset="2"/>
              <a:buChar char=""/>
              <a:defRPr/>
            </a:pPr>
            <a:r>
              <a:rPr lang="he-IL" sz="28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כ 40% מאנשי הצוות אינם במשרה מלאה.</a:t>
            </a:r>
          </a:p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תמונת מצב: מחסור בצוות, היעדרות ותחלופה   חסם </a:t>
            </a:r>
            <a:r>
              <a:rPr lang="he-IL" sz="28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ל</a:t>
            </a:r>
            <a:r>
              <a:rPr kumimoji="0" lang="he-I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אפקטיביות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</a:t>
            </a:r>
            <a:r>
              <a:rPr kumimoji="0" lang="he-IL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tabLst/>
              <a:defRPr/>
            </a:pPr>
            <a:r>
              <a:rPr lang="he-IL" sz="28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</a:t>
            </a:r>
            <a:r>
              <a:rPr kumimoji="0" lang="he-IL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ולאיכות המסגרות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lang="he-IL" sz="28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מעונות גדולים: ב 40% מהמעונות ישנם בין 75 ילדים ועד 180 ילדים.</a:t>
            </a:r>
          </a:p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lang="he-IL" sz="28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אחוז התינוקות מתחת גיל שנה - הגבוה בעולם</a:t>
            </a:r>
          </a:p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he-IL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מקורות הלחץ של הצוותים: שכר, גודל קבוצה וסטטוס המקצוע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tabLst/>
              <a:defRPr/>
            </a:pPr>
            <a:r>
              <a:rPr kumimoji="0" lang="he-IL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CCCC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pic>
        <p:nvPicPr>
          <p:cNvPr id="9" name="Picture 2" descr="תוצאת תמונה עבור ‪dotted arrow png‬‏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679" y="841611"/>
            <a:ext cx="547870" cy="54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נתונים למעונות בישראל</a:t>
            </a:r>
          </a:p>
        </p:txBody>
      </p:sp>
      <p:sp>
        <p:nvSpPr>
          <p:cNvPr id="2" name="Left Arrow 1"/>
          <p:cNvSpPr/>
          <p:nvPr/>
        </p:nvSpPr>
        <p:spPr>
          <a:xfrm>
            <a:off x="4007145" y="2373745"/>
            <a:ext cx="221673" cy="1662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2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תוצאת תמונה עבור ‪dotted arrow png‬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679" y="841611"/>
            <a:ext cx="547870" cy="54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נתונים למעונות בישראל</a:t>
            </a:r>
          </a:p>
        </p:txBody>
      </p:sp>
      <p:grpSp>
        <p:nvGrpSpPr>
          <p:cNvPr id="10" name="Google Shape;2115;p51"/>
          <p:cNvGrpSpPr/>
          <p:nvPr/>
        </p:nvGrpSpPr>
        <p:grpSpPr>
          <a:xfrm>
            <a:off x="1048699" y="841611"/>
            <a:ext cx="10094604" cy="4797189"/>
            <a:chOff x="641901" y="-5155"/>
            <a:chExt cx="7860209" cy="4235571"/>
          </a:xfrm>
        </p:grpSpPr>
        <p:sp>
          <p:nvSpPr>
            <p:cNvPr id="11" name="Google Shape;2116;p51"/>
            <p:cNvSpPr/>
            <p:nvPr/>
          </p:nvSpPr>
          <p:spPr>
            <a:xfrm>
              <a:off x="3828725" y="2076490"/>
              <a:ext cx="1476942" cy="525262"/>
            </a:xfrm>
            <a:custGeom>
              <a:avLst/>
              <a:gdLst/>
              <a:ahLst/>
              <a:cxnLst/>
              <a:rect l="l" t="t" r="r" b="b"/>
              <a:pathLst>
                <a:path w="54046" h="19221" extrusionOk="0">
                  <a:moveTo>
                    <a:pt x="5574" y="1"/>
                  </a:moveTo>
                  <a:cubicBezTo>
                    <a:pt x="2499" y="1"/>
                    <a:pt x="1" y="2664"/>
                    <a:pt x="1" y="5967"/>
                  </a:cubicBezTo>
                  <a:cubicBezTo>
                    <a:pt x="1" y="9249"/>
                    <a:pt x="2499" y="19220"/>
                    <a:pt x="5574" y="19220"/>
                  </a:cubicBezTo>
                  <a:lnTo>
                    <a:pt x="48451" y="19220"/>
                  </a:lnTo>
                  <a:cubicBezTo>
                    <a:pt x="51548" y="19220"/>
                    <a:pt x="54046" y="9249"/>
                    <a:pt x="54046" y="5967"/>
                  </a:cubicBezTo>
                  <a:cubicBezTo>
                    <a:pt x="54046" y="2664"/>
                    <a:pt x="51548" y="1"/>
                    <a:pt x="48451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2117;p51"/>
            <p:cNvSpPr/>
            <p:nvPr/>
          </p:nvSpPr>
          <p:spPr>
            <a:xfrm>
              <a:off x="886182" y="2076490"/>
              <a:ext cx="3474008" cy="2153926"/>
            </a:xfrm>
            <a:custGeom>
              <a:avLst/>
              <a:gdLst/>
              <a:ahLst/>
              <a:cxnLst/>
              <a:rect l="l" t="t" r="r" b="b"/>
              <a:pathLst>
                <a:path w="127125" h="78819" extrusionOk="0">
                  <a:moveTo>
                    <a:pt x="6049" y="1"/>
                  </a:moveTo>
                  <a:cubicBezTo>
                    <a:pt x="2704" y="1"/>
                    <a:pt x="0" y="2912"/>
                    <a:pt x="0" y="6483"/>
                  </a:cubicBezTo>
                  <a:lnTo>
                    <a:pt x="2271" y="72357"/>
                  </a:lnTo>
                  <a:cubicBezTo>
                    <a:pt x="2271" y="75928"/>
                    <a:pt x="4975" y="78818"/>
                    <a:pt x="8320" y="78818"/>
                  </a:cubicBezTo>
                  <a:lnTo>
                    <a:pt x="116534" y="78818"/>
                  </a:lnTo>
                  <a:cubicBezTo>
                    <a:pt x="119878" y="78818"/>
                    <a:pt x="122582" y="75928"/>
                    <a:pt x="122582" y="72357"/>
                  </a:cubicBezTo>
                  <a:lnTo>
                    <a:pt x="127124" y="6483"/>
                  </a:lnTo>
                  <a:cubicBezTo>
                    <a:pt x="127124" y="2912"/>
                    <a:pt x="124420" y="1"/>
                    <a:pt x="121075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2118;p51"/>
            <p:cNvSpPr/>
            <p:nvPr/>
          </p:nvSpPr>
          <p:spPr>
            <a:xfrm>
              <a:off x="1237641" y="2402562"/>
              <a:ext cx="2771063" cy="1501783"/>
            </a:xfrm>
            <a:custGeom>
              <a:avLst/>
              <a:gdLst/>
              <a:ahLst/>
              <a:cxnLst/>
              <a:rect l="l" t="t" r="r" b="b"/>
              <a:pathLst>
                <a:path w="101402" h="54955" extrusionOk="0">
                  <a:moveTo>
                    <a:pt x="0" y="1"/>
                  </a:moveTo>
                  <a:lnTo>
                    <a:pt x="2271" y="54954"/>
                  </a:lnTo>
                  <a:lnTo>
                    <a:pt x="96860" y="54954"/>
                  </a:lnTo>
                  <a:lnTo>
                    <a:pt x="101402" y="1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2119;p51"/>
            <p:cNvSpPr/>
            <p:nvPr/>
          </p:nvSpPr>
          <p:spPr>
            <a:xfrm>
              <a:off x="4773655" y="2076490"/>
              <a:ext cx="3474582" cy="2153926"/>
            </a:xfrm>
            <a:custGeom>
              <a:avLst/>
              <a:gdLst/>
              <a:ahLst/>
              <a:cxnLst/>
              <a:rect l="l" t="t" r="r" b="b"/>
              <a:pathLst>
                <a:path w="127146" h="78819" extrusionOk="0">
                  <a:moveTo>
                    <a:pt x="6070" y="1"/>
                  </a:moveTo>
                  <a:cubicBezTo>
                    <a:pt x="2726" y="1"/>
                    <a:pt x="1" y="2912"/>
                    <a:pt x="1" y="6483"/>
                  </a:cubicBezTo>
                  <a:lnTo>
                    <a:pt x="4542" y="72357"/>
                  </a:lnTo>
                  <a:cubicBezTo>
                    <a:pt x="4542" y="75928"/>
                    <a:pt x="7267" y="78818"/>
                    <a:pt x="10591" y="78818"/>
                  </a:cubicBezTo>
                  <a:lnTo>
                    <a:pt x="118805" y="78818"/>
                  </a:lnTo>
                  <a:cubicBezTo>
                    <a:pt x="122150" y="78818"/>
                    <a:pt x="124875" y="75928"/>
                    <a:pt x="124875" y="72357"/>
                  </a:cubicBezTo>
                  <a:lnTo>
                    <a:pt x="127145" y="6483"/>
                  </a:lnTo>
                  <a:cubicBezTo>
                    <a:pt x="127145" y="2912"/>
                    <a:pt x="124420" y="1"/>
                    <a:pt x="121076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2121;p51"/>
            <p:cNvSpPr/>
            <p:nvPr/>
          </p:nvSpPr>
          <p:spPr>
            <a:xfrm>
              <a:off x="1272046" y="2402562"/>
              <a:ext cx="976548" cy="1482599"/>
            </a:xfrm>
            <a:custGeom>
              <a:avLst/>
              <a:gdLst/>
              <a:ahLst/>
              <a:cxnLst/>
              <a:rect l="l" t="t" r="r" b="b"/>
              <a:pathLst>
                <a:path w="35735" h="54253" extrusionOk="0">
                  <a:moveTo>
                    <a:pt x="18828" y="1"/>
                  </a:moveTo>
                  <a:lnTo>
                    <a:pt x="0" y="30636"/>
                  </a:lnTo>
                  <a:lnTo>
                    <a:pt x="971" y="54252"/>
                  </a:lnTo>
                  <a:lnTo>
                    <a:pt x="35735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2122;p51"/>
            <p:cNvSpPr/>
            <p:nvPr/>
          </p:nvSpPr>
          <p:spPr>
            <a:xfrm>
              <a:off x="1985130" y="2402562"/>
              <a:ext cx="1904563" cy="1501783"/>
            </a:xfrm>
            <a:custGeom>
              <a:avLst/>
              <a:gdLst/>
              <a:ahLst/>
              <a:cxnLst/>
              <a:rect l="l" t="t" r="r" b="b"/>
              <a:pathLst>
                <a:path w="69694" h="54955" extrusionOk="0">
                  <a:moveTo>
                    <a:pt x="35342" y="1"/>
                  </a:moveTo>
                  <a:lnTo>
                    <a:pt x="0" y="54954"/>
                  </a:lnTo>
                  <a:lnTo>
                    <a:pt x="34310" y="54954"/>
                  </a:lnTo>
                  <a:lnTo>
                    <a:pt x="69693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2123;p51"/>
            <p:cNvSpPr/>
            <p:nvPr/>
          </p:nvSpPr>
          <p:spPr>
            <a:xfrm>
              <a:off x="3194071" y="2662637"/>
              <a:ext cx="793208" cy="1241707"/>
            </a:xfrm>
            <a:custGeom>
              <a:avLst/>
              <a:gdLst/>
              <a:ahLst/>
              <a:cxnLst/>
              <a:rect l="l" t="t" r="r" b="b"/>
              <a:pathLst>
                <a:path w="29026" h="45438" extrusionOk="0">
                  <a:moveTo>
                    <a:pt x="29026" y="1"/>
                  </a:moveTo>
                  <a:lnTo>
                    <a:pt x="1" y="45437"/>
                  </a:lnTo>
                  <a:lnTo>
                    <a:pt x="11602" y="45437"/>
                  </a:lnTo>
                  <a:lnTo>
                    <a:pt x="27230" y="21573"/>
                  </a:lnTo>
                  <a:lnTo>
                    <a:pt x="29026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2124;p51"/>
            <p:cNvSpPr/>
            <p:nvPr/>
          </p:nvSpPr>
          <p:spPr>
            <a:xfrm>
              <a:off x="5224414" y="2402562"/>
              <a:ext cx="985566" cy="1456638"/>
            </a:xfrm>
            <a:custGeom>
              <a:avLst/>
              <a:gdLst/>
              <a:ahLst/>
              <a:cxnLst/>
              <a:rect l="l" t="t" r="r" b="b"/>
              <a:pathLst>
                <a:path w="36065" h="53303" extrusionOk="0">
                  <a:moveTo>
                    <a:pt x="19096" y="1"/>
                  </a:moveTo>
                  <a:lnTo>
                    <a:pt x="0" y="31214"/>
                  </a:lnTo>
                  <a:lnTo>
                    <a:pt x="1838" y="53303"/>
                  </a:lnTo>
                  <a:lnTo>
                    <a:pt x="36065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125;p51"/>
            <p:cNvSpPr/>
            <p:nvPr/>
          </p:nvSpPr>
          <p:spPr>
            <a:xfrm>
              <a:off x="5919443" y="2394408"/>
              <a:ext cx="1900054" cy="1501783"/>
            </a:xfrm>
            <a:custGeom>
              <a:avLst/>
              <a:gdLst/>
              <a:ahLst/>
              <a:cxnLst/>
              <a:rect l="l" t="t" r="r" b="b"/>
              <a:pathLst>
                <a:path w="69529" h="54955" extrusionOk="0">
                  <a:moveTo>
                    <a:pt x="35425" y="1"/>
                  </a:moveTo>
                  <a:lnTo>
                    <a:pt x="0" y="54954"/>
                  </a:lnTo>
                  <a:lnTo>
                    <a:pt x="34269" y="54954"/>
                  </a:lnTo>
                  <a:lnTo>
                    <a:pt x="69528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26;p51"/>
            <p:cNvSpPr/>
            <p:nvPr/>
          </p:nvSpPr>
          <p:spPr>
            <a:xfrm>
              <a:off x="7126143" y="2708329"/>
              <a:ext cx="757655" cy="1196015"/>
            </a:xfrm>
            <a:custGeom>
              <a:avLst/>
              <a:gdLst/>
              <a:ahLst/>
              <a:cxnLst/>
              <a:rect l="l" t="t" r="r" b="b"/>
              <a:pathLst>
                <a:path w="27725" h="43766" extrusionOk="0">
                  <a:moveTo>
                    <a:pt x="27725" y="1"/>
                  </a:moveTo>
                  <a:lnTo>
                    <a:pt x="0" y="43765"/>
                  </a:lnTo>
                  <a:lnTo>
                    <a:pt x="11643" y="43765"/>
                  </a:lnTo>
                  <a:lnTo>
                    <a:pt x="26878" y="20644"/>
                  </a:lnTo>
                  <a:lnTo>
                    <a:pt x="27725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127;p51"/>
            <p:cNvSpPr/>
            <p:nvPr/>
          </p:nvSpPr>
          <p:spPr>
            <a:xfrm>
              <a:off x="641901" y="-5155"/>
              <a:ext cx="709723" cy="2489563"/>
            </a:xfrm>
            <a:custGeom>
              <a:avLst/>
              <a:gdLst/>
              <a:ahLst/>
              <a:cxnLst/>
              <a:rect l="l" t="t" r="r" b="b"/>
              <a:pathLst>
                <a:path w="25971" h="91101" extrusionOk="0">
                  <a:moveTo>
                    <a:pt x="11767" y="0"/>
                  </a:moveTo>
                  <a:cubicBezTo>
                    <a:pt x="11767" y="0"/>
                    <a:pt x="8939" y="61683"/>
                    <a:pt x="1446" y="81542"/>
                  </a:cubicBezTo>
                  <a:cubicBezTo>
                    <a:pt x="0" y="85382"/>
                    <a:pt x="9703" y="91100"/>
                    <a:pt x="9703" y="91100"/>
                  </a:cubicBezTo>
                  <a:cubicBezTo>
                    <a:pt x="10487" y="90584"/>
                    <a:pt x="12552" y="77063"/>
                    <a:pt x="12552" y="77063"/>
                  </a:cubicBezTo>
                  <a:lnTo>
                    <a:pt x="13997" y="70126"/>
                  </a:lnTo>
                  <a:lnTo>
                    <a:pt x="2597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128;p51"/>
            <p:cNvSpPr/>
            <p:nvPr/>
          </p:nvSpPr>
          <p:spPr>
            <a:xfrm>
              <a:off x="7792934" y="-5155"/>
              <a:ext cx="709176" cy="2489563"/>
            </a:xfrm>
            <a:custGeom>
              <a:avLst/>
              <a:gdLst/>
              <a:ahLst/>
              <a:cxnLst/>
              <a:rect l="l" t="t" r="r" b="b"/>
              <a:pathLst>
                <a:path w="25951" h="91101" extrusionOk="0">
                  <a:moveTo>
                    <a:pt x="1" y="0"/>
                  </a:moveTo>
                  <a:lnTo>
                    <a:pt x="11954" y="70126"/>
                  </a:lnTo>
                  <a:lnTo>
                    <a:pt x="13419" y="77063"/>
                  </a:lnTo>
                  <a:cubicBezTo>
                    <a:pt x="13419" y="77063"/>
                    <a:pt x="15484" y="90584"/>
                    <a:pt x="16248" y="91100"/>
                  </a:cubicBezTo>
                  <a:cubicBezTo>
                    <a:pt x="16248" y="91100"/>
                    <a:pt x="25950" y="85382"/>
                    <a:pt x="24505" y="81542"/>
                  </a:cubicBezTo>
                  <a:cubicBezTo>
                    <a:pt x="17032" y="61683"/>
                    <a:pt x="14183" y="0"/>
                    <a:pt x="14183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4" name="Text Placeholder 2"/>
          <p:cNvSpPr txBox="1">
            <a:spLocks/>
          </p:cNvSpPr>
          <p:nvPr/>
        </p:nvSpPr>
        <p:spPr>
          <a:xfrm>
            <a:off x="1749711" y="818766"/>
            <a:ext cx="8680225" cy="1299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rtl="1"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השכלת צוותי המעונות</a:t>
            </a:r>
            <a:r>
              <a:rPr kumimoji="0" lang="he-IL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בישראל </a:t>
            </a:r>
            <a:r>
              <a:rPr lang="he-IL" sz="32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ותחלופה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 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406952" y="2487555"/>
            <a:ext cx="2290618" cy="508000"/>
          </a:xfrm>
          <a:prstGeom prst="roundRect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השכלה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25950" y="3659887"/>
            <a:ext cx="3696846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he-IL" dirty="0">
                <a:solidFill>
                  <a:prstClr val="black"/>
                </a:solidFill>
              </a:rPr>
              <a:t> 51% מנשות צוותי המעונות הינן בעלות</a:t>
            </a:r>
          </a:p>
          <a:p>
            <a:pPr lvl="0" algn="ctr" rtl="1"/>
            <a:r>
              <a:rPr lang="he-IL" dirty="0">
                <a:solidFill>
                  <a:prstClr val="black"/>
                </a:solidFill>
              </a:rPr>
              <a:t>השכלה שהיא מעל השכלה תיכונית</a:t>
            </a:r>
          </a:p>
          <a:p>
            <a:pPr lvl="0" algn="ctr" rtl="1"/>
            <a:r>
              <a:rPr lang="he-IL" dirty="0">
                <a:solidFill>
                  <a:prstClr val="black"/>
                </a:solidFill>
              </a:rPr>
              <a:t>אך נמוכה מתואר ראשון.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   השכלתן של מעל 35%</a:t>
            </a:r>
          </a:p>
          <a:p>
            <a:pPr lvl="0" algn="ctr" rtl="1"/>
            <a:r>
              <a:rPr lang="he-IL" dirty="0">
                <a:solidFill>
                  <a:prstClr val="black"/>
                </a:solidFill>
              </a:rPr>
              <a:t>לא עולה על השכלה תיכונית  </a:t>
            </a:r>
          </a:p>
          <a:p>
            <a:pPr lvl="0" algn="ctr" rtl="1"/>
            <a:r>
              <a:rPr lang="he-IL" sz="1600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Google Shape;2118;p51"/>
          <p:cNvSpPr/>
          <p:nvPr/>
        </p:nvSpPr>
        <p:spPr>
          <a:xfrm>
            <a:off x="6897660" y="3568581"/>
            <a:ext cx="3558784" cy="1700913"/>
          </a:xfrm>
          <a:custGeom>
            <a:avLst/>
            <a:gdLst/>
            <a:ahLst/>
            <a:cxnLst/>
            <a:rect l="l" t="t" r="r" b="b"/>
            <a:pathLst>
              <a:path w="101402" h="54955" extrusionOk="0">
                <a:moveTo>
                  <a:pt x="0" y="1"/>
                </a:moveTo>
                <a:lnTo>
                  <a:pt x="2271" y="54954"/>
                </a:lnTo>
                <a:lnTo>
                  <a:pt x="96860" y="54954"/>
                </a:lnTo>
                <a:lnTo>
                  <a:pt x="101402" y="1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 rtl="1">
              <a:buClr>
                <a:srgbClr val="000000"/>
              </a:buClr>
            </a:pPr>
            <a:r>
              <a:rPr lang="he-IL" dirty="0">
                <a:solidFill>
                  <a:prstClr val="black"/>
                </a:solidFill>
                <a:sym typeface="Arial"/>
              </a:rPr>
              <a:t>תחלופת נשות הצוות במעונות בישראל היא הגבו</a:t>
            </a:r>
            <a:r>
              <a:rPr lang="he-IL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הה בעולם ועומדת  על 31% ב 2018</a:t>
            </a:r>
          </a:p>
          <a:p>
            <a:pPr algn="ctr" defTabSz="1219170" rtl="1">
              <a:buClr>
                <a:srgbClr val="000000"/>
              </a:buClr>
            </a:pPr>
            <a:r>
              <a:rPr lang="he-IL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כמעט פי 3 מתחלופת צוותי החינוך בגני הילדים בארץ</a:t>
            </a:r>
            <a:r>
              <a:rPr lang="he-IL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 </a:t>
            </a: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440809" y="2487555"/>
            <a:ext cx="2290618" cy="508000"/>
          </a:xfrm>
          <a:prstGeom prst="roundRect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תחלופה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 descr="תוצאת תמונה עבור ‪exclamation mark icon‬‏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931" y="5767936"/>
            <a:ext cx="1079500" cy="1079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Straight Connector 26"/>
          <p:cNvCxnSpPr/>
          <p:nvPr/>
        </p:nvCxnSpPr>
        <p:spPr>
          <a:xfrm>
            <a:off x="6095126" y="2368498"/>
            <a:ext cx="45147" cy="3270302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4912871" y="1830834"/>
            <a:ext cx="2364509" cy="4380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40% אינן במשרה מלאה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0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תוצאת תמונה עבור ‪dotted arrow png‬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679" y="841611"/>
            <a:ext cx="547870" cy="54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נתונים למעונות בישראל</a:t>
            </a:r>
          </a:p>
        </p:txBody>
      </p:sp>
      <p:grpSp>
        <p:nvGrpSpPr>
          <p:cNvPr id="10" name="Google Shape;2115;p51"/>
          <p:cNvGrpSpPr/>
          <p:nvPr/>
        </p:nvGrpSpPr>
        <p:grpSpPr>
          <a:xfrm>
            <a:off x="1048699" y="841611"/>
            <a:ext cx="10094604" cy="4797189"/>
            <a:chOff x="641901" y="-5155"/>
            <a:chExt cx="7860209" cy="4235571"/>
          </a:xfrm>
        </p:grpSpPr>
        <p:sp>
          <p:nvSpPr>
            <p:cNvPr id="11" name="Google Shape;2116;p51"/>
            <p:cNvSpPr/>
            <p:nvPr/>
          </p:nvSpPr>
          <p:spPr>
            <a:xfrm>
              <a:off x="3828725" y="2076490"/>
              <a:ext cx="1476942" cy="525262"/>
            </a:xfrm>
            <a:custGeom>
              <a:avLst/>
              <a:gdLst/>
              <a:ahLst/>
              <a:cxnLst/>
              <a:rect l="l" t="t" r="r" b="b"/>
              <a:pathLst>
                <a:path w="54046" h="19221" extrusionOk="0">
                  <a:moveTo>
                    <a:pt x="5574" y="1"/>
                  </a:moveTo>
                  <a:cubicBezTo>
                    <a:pt x="2499" y="1"/>
                    <a:pt x="1" y="2664"/>
                    <a:pt x="1" y="5967"/>
                  </a:cubicBezTo>
                  <a:cubicBezTo>
                    <a:pt x="1" y="9249"/>
                    <a:pt x="2499" y="19220"/>
                    <a:pt x="5574" y="19220"/>
                  </a:cubicBezTo>
                  <a:lnTo>
                    <a:pt x="48451" y="19220"/>
                  </a:lnTo>
                  <a:cubicBezTo>
                    <a:pt x="51548" y="19220"/>
                    <a:pt x="54046" y="9249"/>
                    <a:pt x="54046" y="5967"/>
                  </a:cubicBezTo>
                  <a:cubicBezTo>
                    <a:pt x="54046" y="2664"/>
                    <a:pt x="51548" y="1"/>
                    <a:pt x="48451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2117;p51"/>
            <p:cNvSpPr/>
            <p:nvPr/>
          </p:nvSpPr>
          <p:spPr>
            <a:xfrm>
              <a:off x="886182" y="2076490"/>
              <a:ext cx="3474008" cy="2153926"/>
            </a:xfrm>
            <a:custGeom>
              <a:avLst/>
              <a:gdLst/>
              <a:ahLst/>
              <a:cxnLst/>
              <a:rect l="l" t="t" r="r" b="b"/>
              <a:pathLst>
                <a:path w="127125" h="78819" extrusionOk="0">
                  <a:moveTo>
                    <a:pt x="6049" y="1"/>
                  </a:moveTo>
                  <a:cubicBezTo>
                    <a:pt x="2704" y="1"/>
                    <a:pt x="0" y="2912"/>
                    <a:pt x="0" y="6483"/>
                  </a:cubicBezTo>
                  <a:lnTo>
                    <a:pt x="2271" y="72357"/>
                  </a:lnTo>
                  <a:cubicBezTo>
                    <a:pt x="2271" y="75928"/>
                    <a:pt x="4975" y="78818"/>
                    <a:pt x="8320" y="78818"/>
                  </a:cubicBezTo>
                  <a:lnTo>
                    <a:pt x="116534" y="78818"/>
                  </a:lnTo>
                  <a:cubicBezTo>
                    <a:pt x="119878" y="78818"/>
                    <a:pt x="122582" y="75928"/>
                    <a:pt x="122582" y="72357"/>
                  </a:cubicBezTo>
                  <a:lnTo>
                    <a:pt x="127124" y="6483"/>
                  </a:lnTo>
                  <a:cubicBezTo>
                    <a:pt x="127124" y="2912"/>
                    <a:pt x="124420" y="1"/>
                    <a:pt x="121075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2118;p51"/>
            <p:cNvSpPr/>
            <p:nvPr/>
          </p:nvSpPr>
          <p:spPr>
            <a:xfrm>
              <a:off x="1237641" y="2402562"/>
              <a:ext cx="2771063" cy="1501783"/>
            </a:xfrm>
            <a:custGeom>
              <a:avLst/>
              <a:gdLst/>
              <a:ahLst/>
              <a:cxnLst/>
              <a:rect l="l" t="t" r="r" b="b"/>
              <a:pathLst>
                <a:path w="101402" h="54955" extrusionOk="0">
                  <a:moveTo>
                    <a:pt x="0" y="1"/>
                  </a:moveTo>
                  <a:lnTo>
                    <a:pt x="2271" y="54954"/>
                  </a:lnTo>
                  <a:lnTo>
                    <a:pt x="96860" y="54954"/>
                  </a:lnTo>
                  <a:lnTo>
                    <a:pt x="101402" y="1"/>
                  </a:ln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2119;p51"/>
            <p:cNvSpPr/>
            <p:nvPr/>
          </p:nvSpPr>
          <p:spPr>
            <a:xfrm>
              <a:off x="4773655" y="2076490"/>
              <a:ext cx="3474582" cy="2153926"/>
            </a:xfrm>
            <a:custGeom>
              <a:avLst/>
              <a:gdLst/>
              <a:ahLst/>
              <a:cxnLst/>
              <a:rect l="l" t="t" r="r" b="b"/>
              <a:pathLst>
                <a:path w="127146" h="78819" extrusionOk="0">
                  <a:moveTo>
                    <a:pt x="6070" y="1"/>
                  </a:moveTo>
                  <a:cubicBezTo>
                    <a:pt x="2726" y="1"/>
                    <a:pt x="1" y="2912"/>
                    <a:pt x="1" y="6483"/>
                  </a:cubicBezTo>
                  <a:lnTo>
                    <a:pt x="4542" y="72357"/>
                  </a:lnTo>
                  <a:cubicBezTo>
                    <a:pt x="4542" y="75928"/>
                    <a:pt x="7267" y="78818"/>
                    <a:pt x="10591" y="78818"/>
                  </a:cubicBezTo>
                  <a:lnTo>
                    <a:pt x="118805" y="78818"/>
                  </a:lnTo>
                  <a:cubicBezTo>
                    <a:pt x="122150" y="78818"/>
                    <a:pt x="124875" y="75928"/>
                    <a:pt x="124875" y="72357"/>
                  </a:cubicBezTo>
                  <a:lnTo>
                    <a:pt x="127145" y="6483"/>
                  </a:lnTo>
                  <a:cubicBezTo>
                    <a:pt x="127145" y="2912"/>
                    <a:pt x="124420" y="1"/>
                    <a:pt x="121076" y="1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2120;p51"/>
            <p:cNvSpPr/>
            <p:nvPr/>
          </p:nvSpPr>
          <p:spPr>
            <a:xfrm>
              <a:off x="5152091" y="2401390"/>
              <a:ext cx="2771664" cy="1501783"/>
            </a:xfrm>
            <a:custGeom>
              <a:avLst/>
              <a:gdLst/>
              <a:ahLst/>
              <a:cxnLst/>
              <a:rect l="l" t="t" r="r" b="b"/>
              <a:pathLst>
                <a:path w="101424" h="54955" extrusionOk="0">
                  <a:moveTo>
                    <a:pt x="1" y="1"/>
                  </a:moveTo>
                  <a:lnTo>
                    <a:pt x="4542" y="54954"/>
                  </a:lnTo>
                  <a:lnTo>
                    <a:pt x="99153" y="54954"/>
                  </a:lnTo>
                  <a:lnTo>
                    <a:pt x="101423" y="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2121;p51"/>
            <p:cNvSpPr/>
            <p:nvPr/>
          </p:nvSpPr>
          <p:spPr>
            <a:xfrm>
              <a:off x="1272046" y="2402562"/>
              <a:ext cx="976548" cy="1482599"/>
            </a:xfrm>
            <a:custGeom>
              <a:avLst/>
              <a:gdLst/>
              <a:ahLst/>
              <a:cxnLst/>
              <a:rect l="l" t="t" r="r" b="b"/>
              <a:pathLst>
                <a:path w="35735" h="54253" extrusionOk="0">
                  <a:moveTo>
                    <a:pt x="18828" y="1"/>
                  </a:moveTo>
                  <a:lnTo>
                    <a:pt x="0" y="30636"/>
                  </a:lnTo>
                  <a:lnTo>
                    <a:pt x="971" y="54252"/>
                  </a:lnTo>
                  <a:lnTo>
                    <a:pt x="35735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2122;p51"/>
            <p:cNvSpPr/>
            <p:nvPr/>
          </p:nvSpPr>
          <p:spPr>
            <a:xfrm>
              <a:off x="1985130" y="2402562"/>
              <a:ext cx="1904563" cy="1501783"/>
            </a:xfrm>
            <a:custGeom>
              <a:avLst/>
              <a:gdLst/>
              <a:ahLst/>
              <a:cxnLst/>
              <a:rect l="l" t="t" r="r" b="b"/>
              <a:pathLst>
                <a:path w="69694" h="54955" extrusionOk="0">
                  <a:moveTo>
                    <a:pt x="35342" y="1"/>
                  </a:moveTo>
                  <a:lnTo>
                    <a:pt x="0" y="54954"/>
                  </a:lnTo>
                  <a:lnTo>
                    <a:pt x="34310" y="54954"/>
                  </a:lnTo>
                  <a:lnTo>
                    <a:pt x="69693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2123;p51"/>
            <p:cNvSpPr/>
            <p:nvPr/>
          </p:nvSpPr>
          <p:spPr>
            <a:xfrm>
              <a:off x="3194071" y="2662637"/>
              <a:ext cx="793208" cy="1241707"/>
            </a:xfrm>
            <a:custGeom>
              <a:avLst/>
              <a:gdLst/>
              <a:ahLst/>
              <a:cxnLst/>
              <a:rect l="l" t="t" r="r" b="b"/>
              <a:pathLst>
                <a:path w="29026" h="45438" extrusionOk="0">
                  <a:moveTo>
                    <a:pt x="29026" y="1"/>
                  </a:moveTo>
                  <a:lnTo>
                    <a:pt x="1" y="45437"/>
                  </a:lnTo>
                  <a:lnTo>
                    <a:pt x="11602" y="45437"/>
                  </a:lnTo>
                  <a:lnTo>
                    <a:pt x="27230" y="21573"/>
                  </a:lnTo>
                  <a:lnTo>
                    <a:pt x="29026" y="1"/>
                  </a:lnTo>
                  <a:close/>
                </a:path>
              </a:pathLst>
            </a:custGeom>
            <a:solidFill>
              <a:srgbClr val="8ED0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2124;p51"/>
            <p:cNvSpPr/>
            <p:nvPr/>
          </p:nvSpPr>
          <p:spPr>
            <a:xfrm>
              <a:off x="5224414" y="2402562"/>
              <a:ext cx="985566" cy="1456638"/>
            </a:xfrm>
            <a:custGeom>
              <a:avLst/>
              <a:gdLst/>
              <a:ahLst/>
              <a:cxnLst/>
              <a:rect l="l" t="t" r="r" b="b"/>
              <a:pathLst>
                <a:path w="36065" h="53303" extrusionOk="0">
                  <a:moveTo>
                    <a:pt x="19096" y="1"/>
                  </a:moveTo>
                  <a:lnTo>
                    <a:pt x="0" y="31214"/>
                  </a:lnTo>
                  <a:lnTo>
                    <a:pt x="1838" y="53303"/>
                  </a:lnTo>
                  <a:lnTo>
                    <a:pt x="36065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125;p51"/>
            <p:cNvSpPr/>
            <p:nvPr/>
          </p:nvSpPr>
          <p:spPr>
            <a:xfrm>
              <a:off x="5919443" y="2394408"/>
              <a:ext cx="1900054" cy="1501783"/>
            </a:xfrm>
            <a:custGeom>
              <a:avLst/>
              <a:gdLst/>
              <a:ahLst/>
              <a:cxnLst/>
              <a:rect l="l" t="t" r="r" b="b"/>
              <a:pathLst>
                <a:path w="69529" h="54955" extrusionOk="0">
                  <a:moveTo>
                    <a:pt x="35425" y="1"/>
                  </a:moveTo>
                  <a:lnTo>
                    <a:pt x="0" y="54954"/>
                  </a:lnTo>
                  <a:lnTo>
                    <a:pt x="34269" y="54954"/>
                  </a:lnTo>
                  <a:lnTo>
                    <a:pt x="69528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26;p51"/>
            <p:cNvSpPr/>
            <p:nvPr/>
          </p:nvSpPr>
          <p:spPr>
            <a:xfrm>
              <a:off x="7126143" y="2708329"/>
              <a:ext cx="757655" cy="1196015"/>
            </a:xfrm>
            <a:custGeom>
              <a:avLst/>
              <a:gdLst/>
              <a:ahLst/>
              <a:cxnLst/>
              <a:rect l="l" t="t" r="r" b="b"/>
              <a:pathLst>
                <a:path w="27725" h="43766" extrusionOk="0">
                  <a:moveTo>
                    <a:pt x="27725" y="1"/>
                  </a:moveTo>
                  <a:lnTo>
                    <a:pt x="0" y="43765"/>
                  </a:lnTo>
                  <a:lnTo>
                    <a:pt x="11643" y="43765"/>
                  </a:lnTo>
                  <a:lnTo>
                    <a:pt x="26878" y="20644"/>
                  </a:lnTo>
                  <a:lnTo>
                    <a:pt x="27725" y="1"/>
                  </a:lnTo>
                  <a:close/>
                </a:path>
              </a:pathLst>
            </a:custGeom>
            <a:solidFill>
              <a:srgbClr val="F39B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127;p51"/>
            <p:cNvSpPr/>
            <p:nvPr/>
          </p:nvSpPr>
          <p:spPr>
            <a:xfrm>
              <a:off x="641901" y="-5155"/>
              <a:ext cx="709723" cy="2489563"/>
            </a:xfrm>
            <a:custGeom>
              <a:avLst/>
              <a:gdLst/>
              <a:ahLst/>
              <a:cxnLst/>
              <a:rect l="l" t="t" r="r" b="b"/>
              <a:pathLst>
                <a:path w="25971" h="91101" extrusionOk="0">
                  <a:moveTo>
                    <a:pt x="11767" y="0"/>
                  </a:moveTo>
                  <a:cubicBezTo>
                    <a:pt x="11767" y="0"/>
                    <a:pt x="8939" y="61683"/>
                    <a:pt x="1446" y="81542"/>
                  </a:cubicBezTo>
                  <a:cubicBezTo>
                    <a:pt x="0" y="85382"/>
                    <a:pt x="9703" y="91100"/>
                    <a:pt x="9703" y="91100"/>
                  </a:cubicBezTo>
                  <a:cubicBezTo>
                    <a:pt x="10487" y="90584"/>
                    <a:pt x="12552" y="77063"/>
                    <a:pt x="12552" y="77063"/>
                  </a:cubicBezTo>
                  <a:lnTo>
                    <a:pt x="13997" y="70126"/>
                  </a:lnTo>
                  <a:lnTo>
                    <a:pt x="2597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128;p51"/>
            <p:cNvSpPr/>
            <p:nvPr/>
          </p:nvSpPr>
          <p:spPr>
            <a:xfrm>
              <a:off x="7792934" y="-5155"/>
              <a:ext cx="709176" cy="2489563"/>
            </a:xfrm>
            <a:custGeom>
              <a:avLst/>
              <a:gdLst/>
              <a:ahLst/>
              <a:cxnLst/>
              <a:rect l="l" t="t" r="r" b="b"/>
              <a:pathLst>
                <a:path w="25951" h="91101" extrusionOk="0">
                  <a:moveTo>
                    <a:pt x="1" y="0"/>
                  </a:moveTo>
                  <a:lnTo>
                    <a:pt x="11954" y="70126"/>
                  </a:lnTo>
                  <a:lnTo>
                    <a:pt x="13419" y="77063"/>
                  </a:lnTo>
                  <a:cubicBezTo>
                    <a:pt x="13419" y="77063"/>
                    <a:pt x="15484" y="90584"/>
                    <a:pt x="16248" y="91100"/>
                  </a:cubicBezTo>
                  <a:cubicBezTo>
                    <a:pt x="16248" y="91100"/>
                    <a:pt x="25950" y="85382"/>
                    <a:pt x="24505" y="81542"/>
                  </a:cubicBezTo>
                  <a:cubicBezTo>
                    <a:pt x="17032" y="61683"/>
                    <a:pt x="14183" y="0"/>
                    <a:pt x="14183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4" name="Text Placeholder 2"/>
          <p:cNvSpPr txBox="1">
            <a:spLocks/>
          </p:cNvSpPr>
          <p:nvPr/>
        </p:nvSpPr>
        <p:spPr>
          <a:xfrm>
            <a:off x="1749711" y="818766"/>
            <a:ext cx="8680225" cy="1299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מנהלות המעונות</a:t>
            </a:r>
            <a:r>
              <a:rPr kumimoji="0" lang="he-IL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בישראל: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השכלה וחסמים לאפקטיביות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 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631384" y="2487555"/>
            <a:ext cx="2290618" cy="5080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השכלה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87411" y="3617427"/>
            <a:ext cx="3361818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dirty="0">
                <a:solidFill>
                  <a:prstClr val="black"/>
                </a:solidFill>
              </a:rPr>
              <a:t>65% ממנהלות המעונות הינן בעלות</a:t>
            </a:r>
          </a:p>
          <a:p>
            <a:pPr lvl="0" algn="ctr"/>
            <a:r>
              <a:rPr lang="he-IL" dirty="0">
                <a:solidFill>
                  <a:prstClr val="black"/>
                </a:solidFill>
              </a:rPr>
              <a:t>השכלה אקדמית כלשהי</a:t>
            </a:r>
          </a:p>
          <a:p>
            <a:pPr lvl="0" algn="ctr"/>
            <a:r>
              <a:rPr lang="he-IL" dirty="0">
                <a:solidFill>
                  <a:prstClr val="black"/>
                </a:solidFill>
              </a:rPr>
              <a:t>  </a:t>
            </a:r>
          </a:p>
          <a:p>
            <a:pPr lvl="0" algn="ctr"/>
            <a:r>
              <a:rPr lang="he-IL" sz="1600" dirty="0">
                <a:solidFill>
                  <a:prstClr val="black"/>
                </a:solidFill>
              </a:rPr>
              <a:t>לעומת 85%-100% במדינות האחרות </a:t>
            </a:r>
          </a:p>
          <a:p>
            <a:pPr lvl="0" algn="ctr"/>
            <a:r>
              <a:rPr lang="he-IL" sz="1600" dirty="0">
                <a:solidFill>
                  <a:prstClr val="black"/>
                </a:solidFill>
              </a:rPr>
              <a:t>במסגרות לילדים מתחת גיל 3 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7970" y="3567253"/>
            <a:ext cx="3487087" cy="1700913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he-IL" dirty="0">
                <a:solidFill>
                  <a:prstClr val="black"/>
                </a:solidFill>
              </a:rPr>
              <a:t>    מחסור בצוות,     היעדרות צוות</a:t>
            </a:r>
          </a:p>
          <a:p>
            <a:pPr algn="ctr"/>
            <a:endParaRPr lang="he-IL" dirty="0">
              <a:solidFill>
                <a:prstClr val="black"/>
              </a:solidFill>
            </a:endParaRPr>
          </a:p>
          <a:p>
            <a:pPr algn="ctr"/>
            <a:r>
              <a:rPr lang="he-IL" dirty="0">
                <a:solidFill>
                  <a:prstClr val="black"/>
                </a:solidFill>
              </a:rPr>
              <a:t>חוסר במשאבים </a:t>
            </a:r>
          </a:p>
          <a:p>
            <a:pPr algn="ctr"/>
            <a:r>
              <a:rPr lang="he-IL" dirty="0">
                <a:solidFill>
                  <a:prstClr val="black"/>
                </a:solidFill>
              </a:rPr>
              <a:t>ומידת אוטונומיה </a:t>
            </a:r>
          </a:p>
          <a:p>
            <a:pPr algn="ctr"/>
            <a:r>
              <a:rPr lang="he-IL" dirty="0">
                <a:solidFill>
                  <a:prstClr val="black"/>
                </a:solidFill>
              </a:rPr>
              <a:t>נמוכה בניהולם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339692" y="2486227"/>
            <a:ext cx="2290618" cy="5080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חסמים לאפקטיביות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068292" y="2613891"/>
            <a:ext cx="35037" cy="3089561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תוצאת תמונה עבור ‪exclamation mark icon‬‏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828" y="5778577"/>
            <a:ext cx="953706" cy="1005901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ounded Rectangle 27"/>
          <p:cNvSpPr/>
          <p:nvPr/>
        </p:nvSpPr>
        <p:spPr>
          <a:xfrm>
            <a:off x="4912871" y="1950902"/>
            <a:ext cx="2466984" cy="523212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אוטונומיה נמוכה </a:t>
            </a:r>
          </a:p>
          <a:p>
            <a:pPr algn="ctr"/>
            <a:r>
              <a:rPr lang="he-IL" sz="1600" dirty="0">
                <a:solidFill>
                  <a:schemeClr val="tx1"/>
                </a:solidFill>
              </a:rPr>
              <a:t>בניהול ומנהיגות חינוכית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88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נתונים למעונות בישראל</a:t>
            </a: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he-IL" sz="3200" b="1" i="0" u="none" strike="noStrike" kern="1200" cap="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מהמחקר</a:t>
            </a:r>
            <a:endParaRPr kumimoji="0" lang="he-IL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7125479" y="2221888"/>
            <a:ext cx="4267200" cy="3117850"/>
          </a:xfrm>
          <a:custGeom>
            <a:avLst/>
            <a:gdLst>
              <a:gd name="T0" fmla="*/ 2688 w 5377"/>
              <a:gd name="T1" fmla="*/ 0 h 3928"/>
              <a:gd name="T2" fmla="*/ 2688 w 5377"/>
              <a:gd name="T3" fmla="*/ 0 h 3928"/>
              <a:gd name="T4" fmla="*/ 3786 w 5377"/>
              <a:gd name="T5" fmla="*/ 1490 h 3928"/>
              <a:gd name="T6" fmla="*/ 3392 w 5377"/>
              <a:gd name="T7" fmla="*/ 1490 h 3928"/>
              <a:gd name="T8" fmla="*/ 3392 w 5377"/>
              <a:gd name="T9" fmla="*/ 2310 h 3928"/>
              <a:gd name="T10" fmla="*/ 4279 w 5377"/>
              <a:gd name="T11" fmla="*/ 1105 h 3928"/>
              <a:gd name="T12" fmla="*/ 5377 w 5377"/>
              <a:gd name="T13" fmla="*/ 2595 h 3928"/>
              <a:gd name="T14" fmla="*/ 4984 w 5377"/>
              <a:gd name="T15" fmla="*/ 2595 h 3928"/>
              <a:gd name="T16" fmla="*/ 4984 w 5377"/>
              <a:gd name="T17" fmla="*/ 3434 h 3928"/>
              <a:gd name="T18" fmla="*/ 4984 w 5377"/>
              <a:gd name="T19" fmla="*/ 3434 h 3928"/>
              <a:gd name="T20" fmla="*/ 5191 w 5377"/>
              <a:gd name="T21" fmla="*/ 3928 h 3928"/>
              <a:gd name="T22" fmla="*/ 3783 w 5377"/>
              <a:gd name="T23" fmla="*/ 3928 h 3928"/>
              <a:gd name="T24" fmla="*/ 3575 w 5377"/>
              <a:gd name="T25" fmla="*/ 3434 h 3928"/>
              <a:gd name="T26" fmla="*/ 3575 w 5377"/>
              <a:gd name="T27" fmla="*/ 3434 h 3928"/>
              <a:gd name="T28" fmla="*/ 3575 w 5377"/>
              <a:gd name="T29" fmla="*/ 2595 h 3928"/>
              <a:gd name="T30" fmla="*/ 3392 w 5377"/>
              <a:gd name="T31" fmla="*/ 2595 h 3928"/>
              <a:gd name="T32" fmla="*/ 3392 w 5377"/>
              <a:gd name="T33" fmla="*/ 3928 h 3928"/>
              <a:gd name="T34" fmla="*/ 1985 w 5377"/>
              <a:gd name="T35" fmla="*/ 3928 h 3928"/>
              <a:gd name="T36" fmla="*/ 1985 w 5377"/>
              <a:gd name="T37" fmla="*/ 2595 h 3928"/>
              <a:gd name="T38" fmla="*/ 1801 w 5377"/>
              <a:gd name="T39" fmla="*/ 2595 h 3928"/>
              <a:gd name="T40" fmla="*/ 1801 w 5377"/>
              <a:gd name="T41" fmla="*/ 3434 h 3928"/>
              <a:gd name="T42" fmla="*/ 1801 w 5377"/>
              <a:gd name="T43" fmla="*/ 3434 h 3928"/>
              <a:gd name="T44" fmla="*/ 1594 w 5377"/>
              <a:gd name="T45" fmla="*/ 3928 h 3928"/>
              <a:gd name="T46" fmla="*/ 188 w 5377"/>
              <a:gd name="T47" fmla="*/ 3928 h 3928"/>
              <a:gd name="T48" fmla="*/ 395 w 5377"/>
              <a:gd name="T49" fmla="*/ 3434 h 3928"/>
              <a:gd name="T50" fmla="*/ 395 w 5377"/>
              <a:gd name="T51" fmla="*/ 3434 h 3928"/>
              <a:gd name="T52" fmla="*/ 395 w 5377"/>
              <a:gd name="T53" fmla="*/ 2595 h 3928"/>
              <a:gd name="T54" fmla="*/ 0 w 5377"/>
              <a:gd name="T55" fmla="*/ 2595 h 3928"/>
              <a:gd name="T56" fmla="*/ 1098 w 5377"/>
              <a:gd name="T57" fmla="*/ 1105 h 3928"/>
              <a:gd name="T58" fmla="*/ 1985 w 5377"/>
              <a:gd name="T59" fmla="*/ 2310 h 3928"/>
              <a:gd name="T60" fmla="*/ 1985 w 5377"/>
              <a:gd name="T61" fmla="*/ 1490 h 3928"/>
              <a:gd name="T62" fmla="*/ 1591 w 5377"/>
              <a:gd name="T63" fmla="*/ 1490 h 3928"/>
              <a:gd name="T64" fmla="*/ 2688 w 5377"/>
              <a:gd name="T65" fmla="*/ 0 h 3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377" h="3928">
                <a:moveTo>
                  <a:pt x="2688" y="0"/>
                </a:moveTo>
                <a:lnTo>
                  <a:pt x="2688" y="0"/>
                </a:lnTo>
                <a:lnTo>
                  <a:pt x="3786" y="1490"/>
                </a:lnTo>
                <a:lnTo>
                  <a:pt x="3392" y="1490"/>
                </a:lnTo>
                <a:lnTo>
                  <a:pt x="3392" y="2310"/>
                </a:lnTo>
                <a:lnTo>
                  <a:pt x="4279" y="1105"/>
                </a:lnTo>
                <a:lnTo>
                  <a:pt x="5377" y="2595"/>
                </a:lnTo>
                <a:lnTo>
                  <a:pt x="4984" y="2595"/>
                </a:lnTo>
                <a:lnTo>
                  <a:pt x="4984" y="3434"/>
                </a:lnTo>
                <a:lnTo>
                  <a:pt x="4984" y="3434"/>
                </a:lnTo>
                <a:lnTo>
                  <a:pt x="5191" y="3928"/>
                </a:lnTo>
                <a:lnTo>
                  <a:pt x="3783" y="3928"/>
                </a:lnTo>
                <a:lnTo>
                  <a:pt x="3575" y="3434"/>
                </a:lnTo>
                <a:lnTo>
                  <a:pt x="3575" y="3434"/>
                </a:lnTo>
                <a:lnTo>
                  <a:pt x="3575" y="2595"/>
                </a:lnTo>
                <a:lnTo>
                  <a:pt x="3392" y="2595"/>
                </a:lnTo>
                <a:lnTo>
                  <a:pt x="3392" y="3928"/>
                </a:lnTo>
                <a:lnTo>
                  <a:pt x="1985" y="3928"/>
                </a:lnTo>
                <a:lnTo>
                  <a:pt x="1985" y="2595"/>
                </a:lnTo>
                <a:lnTo>
                  <a:pt x="1801" y="2595"/>
                </a:lnTo>
                <a:lnTo>
                  <a:pt x="1801" y="3434"/>
                </a:lnTo>
                <a:lnTo>
                  <a:pt x="1801" y="3434"/>
                </a:lnTo>
                <a:lnTo>
                  <a:pt x="1594" y="3928"/>
                </a:lnTo>
                <a:lnTo>
                  <a:pt x="188" y="3928"/>
                </a:lnTo>
                <a:lnTo>
                  <a:pt x="395" y="3434"/>
                </a:lnTo>
                <a:lnTo>
                  <a:pt x="395" y="3434"/>
                </a:lnTo>
                <a:lnTo>
                  <a:pt x="395" y="2595"/>
                </a:lnTo>
                <a:lnTo>
                  <a:pt x="0" y="2595"/>
                </a:lnTo>
                <a:lnTo>
                  <a:pt x="1098" y="1105"/>
                </a:lnTo>
                <a:lnTo>
                  <a:pt x="1985" y="2310"/>
                </a:lnTo>
                <a:lnTo>
                  <a:pt x="1985" y="1490"/>
                </a:lnTo>
                <a:lnTo>
                  <a:pt x="1591" y="1490"/>
                </a:lnTo>
                <a:lnTo>
                  <a:pt x="2688" y="0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6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54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7264268" y="5461830"/>
            <a:ext cx="1119188" cy="1122363"/>
          </a:xfrm>
          <a:custGeom>
            <a:avLst/>
            <a:gdLst>
              <a:gd name="T0" fmla="*/ 640 w 1410"/>
              <a:gd name="T1" fmla="*/ 351 h 1412"/>
              <a:gd name="T2" fmla="*/ 398 w 1410"/>
              <a:gd name="T3" fmla="*/ 1063 h 1412"/>
              <a:gd name="T4" fmla="*/ 523 w 1410"/>
              <a:gd name="T5" fmla="*/ 1063 h 1412"/>
              <a:gd name="T6" fmla="*/ 594 w 1410"/>
              <a:gd name="T7" fmla="*/ 850 h 1412"/>
              <a:gd name="T8" fmla="*/ 810 w 1410"/>
              <a:gd name="T9" fmla="*/ 850 h 1412"/>
              <a:gd name="T10" fmla="*/ 882 w 1410"/>
              <a:gd name="T11" fmla="*/ 1063 h 1412"/>
              <a:gd name="T12" fmla="*/ 1012 w 1410"/>
              <a:gd name="T13" fmla="*/ 1063 h 1412"/>
              <a:gd name="T14" fmla="*/ 769 w 1410"/>
              <a:gd name="T15" fmla="*/ 351 h 1412"/>
              <a:gd name="T16" fmla="*/ 640 w 1410"/>
              <a:gd name="T17" fmla="*/ 351 h 1412"/>
              <a:gd name="T18" fmla="*/ 2 w 1410"/>
              <a:gd name="T19" fmla="*/ 0 h 1412"/>
              <a:gd name="T20" fmla="*/ 1410 w 1410"/>
              <a:gd name="T21" fmla="*/ 0 h 1412"/>
              <a:gd name="T22" fmla="*/ 1409 w 1410"/>
              <a:gd name="T23" fmla="*/ 3 h 1412"/>
              <a:gd name="T24" fmla="*/ 1409 w 1410"/>
              <a:gd name="T25" fmla="*/ 3 h 1412"/>
              <a:gd name="T26" fmla="*/ 1409 w 1410"/>
              <a:gd name="T27" fmla="*/ 1412 h 1412"/>
              <a:gd name="T28" fmla="*/ 0 w 1410"/>
              <a:gd name="T29" fmla="*/ 1412 h 1412"/>
              <a:gd name="T30" fmla="*/ 0 w 1410"/>
              <a:gd name="T31" fmla="*/ 3 h 1412"/>
              <a:gd name="T32" fmla="*/ 0 w 1410"/>
              <a:gd name="T33" fmla="*/ 3 h 1412"/>
              <a:gd name="T34" fmla="*/ 2 w 1410"/>
              <a:gd name="T35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0" h="1412">
                <a:moveTo>
                  <a:pt x="640" y="351"/>
                </a:moveTo>
                <a:lnTo>
                  <a:pt x="398" y="1063"/>
                </a:lnTo>
                <a:lnTo>
                  <a:pt x="523" y="1063"/>
                </a:lnTo>
                <a:lnTo>
                  <a:pt x="594" y="850"/>
                </a:lnTo>
                <a:lnTo>
                  <a:pt x="810" y="850"/>
                </a:lnTo>
                <a:lnTo>
                  <a:pt x="882" y="1063"/>
                </a:lnTo>
                <a:lnTo>
                  <a:pt x="1012" y="1063"/>
                </a:lnTo>
                <a:lnTo>
                  <a:pt x="769" y="351"/>
                </a:lnTo>
                <a:lnTo>
                  <a:pt x="640" y="351"/>
                </a:lnTo>
                <a:close/>
                <a:moveTo>
                  <a:pt x="2" y="0"/>
                </a:moveTo>
                <a:lnTo>
                  <a:pt x="1410" y="0"/>
                </a:lnTo>
                <a:lnTo>
                  <a:pt x="1409" y="3"/>
                </a:lnTo>
                <a:lnTo>
                  <a:pt x="1409" y="3"/>
                </a:lnTo>
                <a:lnTo>
                  <a:pt x="1409" y="1412"/>
                </a:lnTo>
                <a:lnTo>
                  <a:pt x="0" y="1412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close/>
              </a:path>
            </a:pathLst>
          </a:custGeom>
          <a:solidFill>
            <a:srgbClr val="3081A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 12"/>
          <p:cNvSpPr>
            <a:spLocks noEditPoints="1"/>
          </p:cNvSpPr>
          <p:nvPr/>
        </p:nvSpPr>
        <p:spPr bwMode="auto">
          <a:xfrm>
            <a:off x="8701072" y="5461831"/>
            <a:ext cx="1116013" cy="1122364"/>
          </a:xfrm>
          <a:custGeom>
            <a:avLst/>
            <a:gdLst>
              <a:gd name="T0" fmla="*/ 649 w 1407"/>
              <a:gd name="T1" fmla="*/ 346 h 1412"/>
              <a:gd name="T2" fmla="*/ 606 w 1407"/>
              <a:gd name="T3" fmla="*/ 347 h 1412"/>
              <a:gd name="T4" fmla="*/ 562 w 1407"/>
              <a:gd name="T5" fmla="*/ 349 h 1412"/>
              <a:gd name="T6" fmla="*/ 521 w 1407"/>
              <a:gd name="T7" fmla="*/ 354 h 1412"/>
              <a:gd name="T8" fmla="*/ 486 w 1407"/>
              <a:gd name="T9" fmla="*/ 361 h 1412"/>
              <a:gd name="T10" fmla="*/ 474 w 1407"/>
              <a:gd name="T11" fmla="*/ 363 h 1412"/>
              <a:gd name="T12" fmla="*/ 474 w 1407"/>
              <a:gd name="T13" fmla="*/ 1058 h 1412"/>
              <a:gd name="T14" fmla="*/ 488 w 1407"/>
              <a:gd name="T15" fmla="*/ 1061 h 1412"/>
              <a:gd name="T16" fmla="*/ 509 w 1407"/>
              <a:gd name="T17" fmla="*/ 1063 h 1412"/>
              <a:gd name="T18" fmla="*/ 540 w 1407"/>
              <a:gd name="T19" fmla="*/ 1066 h 1412"/>
              <a:gd name="T20" fmla="*/ 579 w 1407"/>
              <a:gd name="T21" fmla="*/ 1068 h 1412"/>
              <a:gd name="T22" fmla="*/ 626 w 1407"/>
              <a:gd name="T23" fmla="*/ 1068 h 1412"/>
              <a:gd name="T24" fmla="*/ 680 w 1407"/>
              <a:gd name="T25" fmla="*/ 1066 h 1412"/>
              <a:gd name="T26" fmla="*/ 730 w 1407"/>
              <a:gd name="T27" fmla="*/ 1061 h 1412"/>
              <a:gd name="T28" fmla="*/ 773 w 1407"/>
              <a:gd name="T29" fmla="*/ 1051 h 1412"/>
              <a:gd name="T30" fmla="*/ 811 w 1407"/>
              <a:gd name="T31" fmla="*/ 1039 h 1412"/>
              <a:gd name="T32" fmla="*/ 843 w 1407"/>
              <a:gd name="T33" fmla="*/ 1021 h 1412"/>
              <a:gd name="T34" fmla="*/ 872 w 1407"/>
              <a:gd name="T35" fmla="*/ 1000 h 1412"/>
              <a:gd name="T36" fmla="*/ 899 w 1407"/>
              <a:gd name="T37" fmla="*/ 968 h 1412"/>
              <a:gd name="T38" fmla="*/ 919 w 1407"/>
              <a:gd name="T39" fmla="*/ 933 h 1412"/>
              <a:gd name="T40" fmla="*/ 929 w 1407"/>
              <a:gd name="T41" fmla="*/ 894 h 1412"/>
              <a:gd name="T42" fmla="*/ 934 w 1407"/>
              <a:gd name="T43" fmla="*/ 852 h 1412"/>
              <a:gd name="T44" fmla="*/ 931 w 1407"/>
              <a:gd name="T45" fmla="*/ 817 h 1412"/>
              <a:gd name="T46" fmla="*/ 921 w 1407"/>
              <a:gd name="T47" fmla="*/ 783 h 1412"/>
              <a:gd name="T48" fmla="*/ 907 w 1407"/>
              <a:gd name="T49" fmla="*/ 756 h 1412"/>
              <a:gd name="T50" fmla="*/ 889 w 1407"/>
              <a:gd name="T51" fmla="*/ 730 h 1412"/>
              <a:gd name="T52" fmla="*/ 869 w 1407"/>
              <a:gd name="T53" fmla="*/ 710 h 1412"/>
              <a:gd name="T54" fmla="*/ 845 w 1407"/>
              <a:gd name="T55" fmla="*/ 693 h 1412"/>
              <a:gd name="T56" fmla="*/ 820 w 1407"/>
              <a:gd name="T57" fmla="*/ 680 h 1412"/>
              <a:gd name="T58" fmla="*/ 850 w 1407"/>
              <a:gd name="T59" fmla="*/ 658 h 1412"/>
              <a:gd name="T60" fmla="*/ 875 w 1407"/>
              <a:gd name="T61" fmla="*/ 631 h 1412"/>
              <a:gd name="T62" fmla="*/ 894 w 1407"/>
              <a:gd name="T63" fmla="*/ 601 h 1412"/>
              <a:gd name="T64" fmla="*/ 906 w 1407"/>
              <a:gd name="T65" fmla="*/ 567 h 1412"/>
              <a:gd name="T66" fmla="*/ 909 w 1407"/>
              <a:gd name="T67" fmla="*/ 531 h 1412"/>
              <a:gd name="T68" fmla="*/ 906 w 1407"/>
              <a:gd name="T69" fmla="*/ 491 h 1412"/>
              <a:gd name="T70" fmla="*/ 892 w 1407"/>
              <a:gd name="T71" fmla="*/ 455 h 1412"/>
              <a:gd name="T72" fmla="*/ 874 w 1407"/>
              <a:gd name="T73" fmla="*/ 425 h 1412"/>
              <a:gd name="T74" fmla="*/ 847 w 1407"/>
              <a:gd name="T75" fmla="*/ 400 h 1412"/>
              <a:gd name="T76" fmla="*/ 818 w 1407"/>
              <a:gd name="T77" fmla="*/ 380 h 1412"/>
              <a:gd name="T78" fmla="*/ 784 w 1407"/>
              <a:gd name="T79" fmla="*/ 364 h 1412"/>
              <a:gd name="T80" fmla="*/ 746 w 1407"/>
              <a:gd name="T81" fmla="*/ 354 h 1412"/>
              <a:gd name="T82" fmla="*/ 702 w 1407"/>
              <a:gd name="T83" fmla="*/ 347 h 1412"/>
              <a:gd name="T84" fmla="*/ 649 w 1407"/>
              <a:gd name="T85" fmla="*/ 346 h 1412"/>
              <a:gd name="T86" fmla="*/ 0 w 1407"/>
              <a:gd name="T87" fmla="*/ 0 h 1412"/>
              <a:gd name="T88" fmla="*/ 1407 w 1407"/>
              <a:gd name="T89" fmla="*/ 0 h 1412"/>
              <a:gd name="T90" fmla="*/ 1407 w 1407"/>
              <a:gd name="T91" fmla="*/ 1412 h 1412"/>
              <a:gd name="T92" fmla="*/ 0 w 1407"/>
              <a:gd name="T93" fmla="*/ 1412 h 1412"/>
              <a:gd name="T94" fmla="*/ 0 w 1407"/>
              <a:gd name="T95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07" h="1412">
                <a:moveTo>
                  <a:pt x="649" y="346"/>
                </a:moveTo>
                <a:lnTo>
                  <a:pt x="606" y="347"/>
                </a:lnTo>
                <a:lnTo>
                  <a:pt x="562" y="349"/>
                </a:lnTo>
                <a:lnTo>
                  <a:pt x="521" y="354"/>
                </a:lnTo>
                <a:lnTo>
                  <a:pt x="486" y="361"/>
                </a:lnTo>
                <a:lnTo>
                  <a:pt x="474" y="363"/>
                </a:lnTo>
                <a:lnTo>
                  <a:pt x="474" y="1058"/>
                </a:lnTo>
                <a:lnTo>
                  <a:pt x="488" y="1061"/>
                </a:lnTo>
                <a:lnTo>
                  <a:pt x="509" y="1063"/>
                </a:lnTo>
                <a:lnTo>
                  <a:pt x="540" y="1066"/>
                </a:lnTo>
                <a:lnTo>
                  <a:pt x="579" y="1068"/>
                </a:lnTo>
                <a:lnTo>
                  <a:pt x="626" y="1068"/>
                </a:lnTo>
                <a:lnTo>
                  <a:pt x="680" y="1066"/>
                </a:lnTo>
                <a:lnTo>
                  <a:pt x="730" y="1061"/>
                </a:lnTo>
                <a:lnTo>
                  <a:pt x="773" y="1051"/>
                </a:lnTo>
                <a:lnTo>
                  <a:pt x="811" y="1039"/>
                </a:lnTo>
                <a:lnTo>
                  <a:pt x="843" y="1021"/>
                </a:lnTo>
                <a:lnTo>
                  <a:pt x="872" y="1000"/>
                </a:lnTo>
                <a:lnTo>
                  <a:pt x="899" y="968"/>
                </a:lnTo>
                <a:lnTo>
                  <a:pt x="919" y="933"/>
                </a:lnTo>
                <a:lnTo>
                  <a:pt x="929" y="894"/>
                </a:lnTo>
                <a:lnTo>
                  <a:pt x="934" y="852"/>
                </a:lnTo>
                <a:lnTo>
                  <a:pt x="931" y="817"/>
                </a:lnTo>
                <a:lnTo>
                  <a:pt x="921" y="783"/>
                </a:lnTo>
                <a:lnTo>
                  <a:pt x="907" y="756"/>
                </a:lnTo>
                <a:lnTo>
                  <a:pt x="889" y="730"/>
                </a:lnTo>
                <a:lnTo>
                  <a:pt x="869" y="710"/>
                </a:lnTo>
                <a:lnTo>
                  <a:pt x="845" y="693"/>
                </a:lnTo>
                <a:lnTo>
                  <a:pt x="820" y="680"/>
                </a:lnTo>
                <a:lnTo>
                  <a:pt x="850" y="658"/>
                </a:lnTo>
                <a:lnTo>
                  <a:pt x="875" y="631"/>
                </a:lnTo>
                <a:lnTo>
                  <a:pt x="894" y="601"/>
                </a:lnTo>
                <a:lnTo>
                  <a:pt x="906" y="567"/>
                </a:lnTo>
                <a:lnTo>
                  <a:pt x="909" y="531"/>
                </a:lnTo>
                <a:lnTo>
                  <a:pt x="906" y="491"/>
                </a:lnTo>
                <a:lnTo>
                  <a:pt x="892" y="455"/>
                </a:lnTo>
                <a:lnTo>
                  <a:pt x="874" y="425"/>
                </a:lnTo>
                <a:lnTo>
                  <a:pt x="847" y="400"/>
                </a:lnTo>
                <a:lnTo>
                  <a:pt x="818" y="380"/>
                </a:lnTo>
                <a:lnTo>
                  <a:pt x="784" y="364"/>
                </a:lnTo>
                <a:lnTo>
                  <a:pt x="746" y="354"/>
                </a:lnTo>
                <a:lnTo>
                  <a:pt x="702" y="347"/>
                </a:lnTo>
                <a:lnTo>
                  <a:pt x="649" y="346"/>
                </a:lnTo>
                <a:close/>
                <a:moveTo>
                  <a:pt x="0" y="0"/>
                </a:moveTo>
                <a:lnTo>
                  <a:pt x="1407" y="0"/>
                </a:lnTo>
                <a:lnTo>
                  <a:pt x="1407" y="1412"/>
                </a:lnTo>
                <a:lnTo>
                  <a:pt x="0" y="1412"/>
                </a:lnTo>
                <a:lnTo>
                  <a:pt x="0" y="0"/>
                </a:lnTo>
                <a:close/>
              </a:path>
            </a:pathLst>
          </a:custGeom>
          <a:solidFill>
            <a:srgbClr val="5FB7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10134701" y="5461831"/>
            <a:ext cx="1117600" cy="1122363"/>
          </a:xfrm>
          <a:custGeom>
            <a:avLst/>
            <a:gdLst>
              <a:gd name="T0" fmla="*/ 737 w 1408"/>
              <a:gd name="T1" fmla="*/ 346 h 1412"/>
              <a:gd name="T2" fmla="*/ 624 w 1408"/>
              <a:gd name="T3" fmla="*/ 380 h 1412"/>
              <a:gd name="T4" fmla="*/ 533 w 1408"/>
              <a:gd name="T5" fmla="*/ 445 h 1412"/>
              <a:gd name="T6" fmla="*/ 467 w 1408"/>
              <a:gd name="T7" fmla="*/ 536 h 1412"/>
              <a:gd name="T8" fmla="*/ 434 w 1408"/>
              <a:gd name="T9" fmla="*/ 649 h 1412"/>
              <a:gd name="T10" fmla="*/ 434 w 1408"/>
              <a:gd name="T11" fmla="*/ 778 h 1412"/>
              <a:gd name="T12" fmla="*/ 464 w 1408"/>
              <a:gd name="T13" fmla="*/ 887 h 1412"/>
              <a:gd name="T14" fmla="*/ 525 w 1408"/>
              <a:gd name="T15" fmla="*/ 975 h 1412"/>
              <a:gd name="T16" fmla="*/ 611 w 1408"/>
              <a:gd name="T17" fmla="*/ 1038 h 1412"/>
              <a:gd name="T18" fmla="*/ 719 w 1408"/>
              <a:gd name="T19" fmla="*/ 1070 h 1412"/>
              <a:gd name="T20" fmla="*/ 830 w 1408"/>
              <a:gd name="T21" fmla="*/ 1071 h 1412"/>
              <a:gd name="T22" fmla="*/ 913 w 1408"/>
              <a:gd name="T23" fmla="*/ 1059 h 1412"/>
              <a:gd name="T24" fmla="*/ 967 w 1408"/>
              <a:gd name="T25" fmla="*/ 1039 h 1412"/>
              <a:gd name="T26" fmla="*/ 953 w 1408"/>
              <a:gd name="T27" fmla="*/ 931 h 1412"/>
              <a:gd name="T28" fmla="*/ 906 w 1408"/>
              <a:gd name="T29" fmla="*/ 952 h 1412"/>
              <a:gd name="T30" fmla="*/ 837 w 1408"/>
              <a:gd name="T31" fmla="*/ 965 h 1412"/>
              <a:gd name="T32" fmla="*/ 751 w 1408"/>
              <a:gd name="T33" fmla="*/ 963 h 1412"/>
              <a:gd name="T34" fmla="*/ 668 w 1408"/>
              <a:gd name="T35" fmla="*/ 936 h 1412"/>
              <a:gd name="T36" fmla="*/ 607 w 1408"/>
              <a:gd name="T37" fmla="*/ 884 h 1412"/>
              <a:gd name="T38" fmla="*/ 569 w 1408"/>
              <a:gd name="T39" fmla="*/ 808 h 1412"/>
              <a:gd name="T40" fmla="*/ 555 w 1408"/>
              <a:gd name="T41" fmla="*/ 710 h 1412"/>
              <a:gd name="T42" fmla="*/ 569 w 1408"/>
              <a:gd name="T43" fmla="*/ 611 h 1412"/>
              <a:gd name="T44" fmla="*/ 607 w 1408"/>
              <a:gd name="T45" fmla="*/ 533 h 1412"/>
              <a:gd name="T46" fmla="*/ 670 w 1408"/>
              <a:gd name="T47" fmla="*/ 479 h 1412"/>
              <a:gd name="T48" fmla="*/ 754 w 1408"/>
              <a:gd name="T49" fmla="*/ 452 h 1412"/>
              <a:gd name="T50" fmla="*/ 850 w 1408"/>
              <a:gd name="T51" fmla="*/ 450 h 1412"/>
              <a:gd name="T52" fmla="*/ 933 w 1408"/>
              <a:gd name="T53" fmla="*/ 474 h 1412"/>
              <a:gd name="T54" fmla="*/ 980 w 1408"/>
              <a:gd name="T55" fmla="*/ 380 h 1412"/>
              <a:gd name="T56" fmla="*/ 958 w 1408"/>
              <a:gd name="T57" fmla="*/ 368 h 1412"/>
              <a:gd name="T58" fmla="*/ 916 w 1408"/>
              <a:gd name="T59" fmla="*/ 354 h 1412"/>
              <a:gd name="T60" fmla="*/ 845 w 1408"/>
              <a:gd name="T61" fmla="*/ 342 h 1412"/>
              <a:gd name="T62" fmla="*/ 0 w 1408"/>
              <a:gd name="T63" fmla="*/ 0 h 1412"/>
              <a:gd name="T64" fmla="*/ 1408 w 1408"/>
              <a:gd name="T65" fmla="*/ 3 h 1412"/>
              <a:gd name="T66" fmla="*/ 1408 w 1408"/>
              <a:gd name="T67" fmla="*/ 1412 h 1412"/>
              <a:gd name="T68" fmla="*/ 2 w 1408"/>
              <a:gd name="T69" fmla="*/ 3 h 1412"/>
              <a:gd name="T70" fmla="*/ 0 w 1408"/>
              <a:gd name="T71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08" h="1412">
                <a:moveTo>
                  <a:pt x="800" y="341"/>
                </a:moveTo>
                <a:lnTo>
                  <a:pt x="737" y="346"/>
                </a:lnTo>
                <a:lnTo>
                  <a:pt x="678" y="359"/>
                </a:lnTo>
                <a:lnTo>
                  <a:pt x="624" y="380"/>
                </a:lnTo>
                <a:lnTo>
                  <a:pt x="575" y="410"/>
                </a:lnTo>
                <a:lnTo>
                  <a:pt x="533" y="445"/>
                </a:lnTo>
                <a:lnTo>
                  <a:pt x="496" y="488"/>
                </a:lnTo>
                <a:lnTo>
                  <a:pt x="467" y="536"/>
                </a:lnTo>
                <a:lnTo>
                  <a:pt x="447" y="590"/>
                </a:lnTo>
                <a:lnTo>
                  <a:pt x="434" y="649"/>
                </a:lnTo>
                <a:lnTo>
                  <a:pt x="429" y="714"/>
                </a:lnTo>
                <a:lnTo>
                  <a:pt x="434" y="778"/>
                </a:lnTo>
                <a:lnTo>
                  <a:pt x="445" y="835"/>
                </a:lnTo>
                <a:lnTo>
                  <a:pt x="464" y="887"/>
                </a:lnTo>
                <a:lnTo>
                  <a:pt x="491" y="935"/>
                </a:lnTo>
                <a:lnTo>
                  <a:pt x="525" y="975"/>
                </a:lnTo>
                <a:lnTo>
                  <a:pt x="565" y="1011"/>
                </a:lnTo>
                <a:lnTo>
                  <a:pt x="611" y="1038"/>
                </a:lnTo>
                <a:lnTo>
                  <a:pt x="661" y="1058"/>
                </a:lnTo>
                <a:lnTo>
                  <a:pt x="719" y="1070"/>
                </a:lnTo>
                <a:lnTo>
                  <a:pt x="781" y="1073"/>
                </a:lnTo>
                <a:lnTo>
                  <a:pt x="830" y="1071"/>
                </a:lnTo>
                <a:lnTo>
                  <a:pt x="874" y="1066"/>
                </a:lnTo>
                <a:lnTo>
                  <a:pt x="913" y="1059"/>
                </a:lnTo>
                <a:lnTo>
                  <a:pt x="943" y="1049"/>
                </a:lnTo>
                <a:lnTo>
                  <a:pt x="967" y="1039"/>
                </a:lnTo>
                <a:lnTo>
                  <a:pt x="980" y="1034"/>
                </a:lnTo>
                <a:lnTo>
                  <a:pt x="953" y="931"/>
                </a:lnTo>
                <a:lnTo>
                  <a:pt x="935" y="940"/>
                </a:lnTo>
                <a:lnTo>
                  <a:pt x="906" y="952"/>
                </a:lnTo>
                <a:lnTo>
                  <a:pt x="872" y="960"/>
                </a:lnTo>
                <a:lnTo>
                  <a:pt x="837" y="965"/>
                </a:lnTo>
                <a:lnTo>
                  <a:pt x="798" y="967"/>
                </a:lnTo>
                <a:lnTo>
                  <a:pt x="751" y="963"/>
                </a:lnTo>
                <a:lnTo>
                  <a:pt x="707" y="953"/>
                </a:lnTo>
                <a:lnTo>
                  <a:pt x="668" y="936"/>
                </a:lnTo>
                <a:lnTo>
                  <a:pt x="634" y="913"/>
                </a:lnTo>
                <a:lnTo>
                  <a:pt x="607" y="884"/>
                </a:lnTo>
                <a:lnTo>
                  <a:pt x="584" y="849"/>
                </a:lnTo>
                <a:lnTo>
                  <a:pt x="569" y="808"/>
                </a:lnTo>
                <a:lnTo>
                  <a:pt x="558" y="763"/>
                </a:lnTo>
                <a:lnTo>
                  <a:pt x="555" y="710"/>
                </a:lnTo>
                <a:lnTo>
                  <a:pt x="558" y="658"/>
                </a:lnTo>
                <a:lnTo>
                  <a:pt x="569" y="611"/>
                </a:lnTo>
                <a:lnTo>
                  <a:pt x="585" y="570"/>
                </a:lnTo>
                <a:lnTo>
                  <a:pt x="607" y="533"/>
                </a:lnTo>
                <a:lnTo>
                  <a:pt x="636" y="503"/>
                </a:lnTo>
                <a:lnTo>
                  <a:pt x="670" y="479"/>
                </a:lnTo>
                <a:lnTo>
                  <a:pt x="709" y="462"/>
                </a:lnTo>
                <a:lnTo>
                  <a:pt x="754" y="452"/>
                </a:lnTo>
                <a:lnTo>
                  <a:pt x="803" y="449"/>
                </a:lnTo>
                <a:lnTo>
                  <a:pt x="850" y="450"/>
                </a:lnTo>
                <a:lnTo>
                  <a:pt x="894" y="461"/>
                </a:lnTo>
                <a:lnTo>
                  <a:pt x="933" y="474"/>
                </a:lnTo>
                <a:lnTo>
                  <a:pt x="950" y="482"/>
                </a:lnTo>
                <a:lnTo>
                  <a:pt x="980" y="380"/>
                </a:lnTo>
                <a:lnTo>
                  <a:pt x="968" y="373"/>
                </a:lnTo>
                <a:lnTo>
                  <a:pt x="958" y="368"/>
                </a:lnTo>
                <a:lnTo>
                  <a:pt x="940" y="361"/>
                </a:lnTo>
                <a:lnTo>
                  <a:pt x="916" y="354"/>
                </a:lnTo>
                <a:lnTo>
                  <a:pt x="884" y="347"/>
                </a:lnTo>
                <a:lnTo>
                  <a:pt x="845" y="342"/>
                </a:lnTo>
                <a:lnTo>
                  <a:pt x="800" y="341"/>
                </a:lnTo>
                <a:close/>
                <a:moveTo>
                  <a:pt x="0" y="0"/>
                </a:moveTo>
                <a:lnTo>
                  <a:pt x="1407" y="0"/>
                </a:lnTo>
                <a:lnTo>
                  <a:pt x="1408" y="3"/>
                </a:lnTo>
                <a:lnTo>
                  <a:pt x="1408" y="3"/>
                </a:lnTo>
                <a:lnTo>
                  <a:pt x="1408" y="1412"/>
                </a:lnTo>
                <a:lnTo>
                  <a:pt x="2" y="1412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close/>
              </a:path>
            </a:pathLst>
          </a:custGeom>
          <a:solidFill>
            <a:srgbClr val="E35A3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9487" y="1273838"/>
            <a:ext cx="6740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8987"/>
            <a:r>
              <a:rPr lang="he-IL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מסגרות במצוקה ומחסור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1218987"/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32581" y="2873815"/>
            <a:ext cx="1008185" cy="937847"/>
          </a:xfrm>
          <a:prstGeom prst="rect">
            <a:avLst/>
          </a:prstGeom>
          <a:solidFill>
            <a:srgbClr val="3081A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he-IL" kern="0" dirty="0">
                <a:solidFill>
                  <a:schemeClr val="bg1"/>
                </a:solidFill>
              </a:rPr>
              <a:t>מחסור בצוות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32581" y="4172052"/>
            <a:ext cx="1008185" cy="937847"/>
          </a:xfrm>
          <a:prstGeom prst="rect">
            <a:avLst/>
          </a:prstGeom>
          <a:solidFill>
            <a:srgbClr val="5FB7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he-IL" sz="2400" kern="0" dirty="0">
                <a:solidFill>
                  <a:prstClr val="black"/>
                </a:solidFill>
              </a:rPr>
              <a:t>גודל</a:t>
            </a:r>
          </a:p>
          <a:p>
            <a:pPr lvl="0" algn="ctr">
              <a:defRPr/>
            </a:pPr>
            <a:r>
              <a:rPr lang="he-IL" kern="0" dirty="0">
                <a:solidFill>
                  <a:prstClr val="black"/>
                </a:solidFill>
              </a:rPr>
              <a:t>מסגרת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32581" y="5404390"/>
            <a:ext cx="1008185" cy="937847"/>
          </a:xfrm>
          <a:prstGeom prst="rect">
            <a:avLst/>
          </a:prstGeom>
          <a:solidFill>
            <a:srgbClr val="E35A3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צוות </a:t>
            </a:r>
            <a:r>
              <a:rPr kumimoji="0" lang="he-IL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בתנאי     מצוקה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50212" y="2869761"/>
            <a:ext cx="3782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/>
            <a:r>
              <a:rPr lang="he-IL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שיעור עזיבת צוות שנתית</a:t>
            </a:r>
            <a:endParaRPr lang="en-US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8987"/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הגבוה בעולם</a:t>
            </a:r>
          </a:p>
          <a:p>
            <a:pPr defTabSz="1218987"/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  <a:endParaRPr lang="en-US" sz="1600" b="1" cap="all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50629" y="4106153"/>
            <a:ext cx="3782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/>
            <a:r>
              <a:rPr lang="he-IL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מעונות גדולים</a:t>
            </a:r>
          </a:p>
          <a:p>
            <a:pPr defTabSz="1218987"/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 40% מהמעונות מכילים</a:t>
            </a:r>
          </a:p>
          <a:p>
            <a:pPr defTabSz="1218987"/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בין 75-180 ילדים</a:t>
            </a:r>
            <a:endParaRPr lang="en-US" sz="1600" b="1" cap="all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50212" y="5404390"/>
            <a:ext cx="3782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/>
            <a:r>
              <a:rPr lang="he-IL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גורמי לחץ בקרב הצוות</a:t>
            </a:r>
            <a:endParaRPr lang="en-US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8987"/>
            <a:r>
              <a:rPr lang="he-IL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e-IL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שכר נמוך, גודל קבוצת הילדים</a:t>
            </a:r>
          </a:p>
          <a:p>
            <a:pPr defTabSz="1218987"/>
            <a:r>
              <a:rPr lang="he-IL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וסטטוס נמוך של המקצוע</a:t>
            </a: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תוצאת תמונה עבור ‪exclamation marks images‬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072" y="5463145"/>
            <a:ext cx="1116013" cy="97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8802255" y="3342738"/>
            <a:ext cx="923636" cy="1920742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גודל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2400" kern="0" dirty="0">
              <a:latin typeface="Calibri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מסגרות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</a:endParaRPr>
          </a:p>
        </p:txBody>
      </p:sp>
      <p:pic>
        <p:nvPicPr>
          <p:cNvPr id="26" name="Picture 25" descr="תוצאת תמונה עבור ‪exclamation mark icon‬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090" y="5677219"/>
            <a:ext cx="628855" cy="680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תוצאת תמונה עבור ‪exclamation mark icon‬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073" y="5677219"/>
            <a:ext cx="628855" cy="680346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ounded Rectangle 27"/>
          <p:cNvSpPr/>
          <p:nvPr/>
        </p:nvSpPr>
        <p:spPr>
          <a:xfrm>
            <a:off x="10110604" y="3878704"/>
            <a:ext cx="897324" cy="1356498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שכר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kern="0" dirty="0">
                <a:latin typeface="Calibri"/>
                <a:cs typeface="Arial" panose="020B0604020202020204" pitchFamily="34" charset="0"/>
              </a:rPr>
              <a:t>וגודל קבוצה</a:t>
            </a:r>
            <a:endParaRPr kumimoji="0" lang="he-IL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400" kern="0" dirty="0">
                <a:latin typeface="Calibri"/>
                <a:cs typeface="Arial" panose="020B0604020202020204" pitchFamily="34" charset="0"/>
              </a:rPr>
              <a:t>מהווים לחץ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486131" y="3906982"/>
            <a:ext cx="1013291" cy="1356498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מחסור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600" kern="0" dirty="0">
                <a:latin typeface="Calibri"/>
                <a:cs typeface="Arial" panose="020B0604020202020204" pitchFamily="34" charset="0"/>
              </a:rPr>
              <a:t>היעדרות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cs typeface="Arial" panose="020B0604020202020204" pitchFamily="34" charset="0"/>
              </a:rPr>
              <a:t>ותחלופת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600" kern="0" dirty="0">
                <a:latin typeface="Calibri"/>
                <a:cs typeface="Arial" panose="020B0604020202020204" pitchFamily="34" charset="0"/>
              </a:rPr>
              <a:t>צוות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pic>
        <p:nvPicPr>
          <p:cNvPr id="32" name="Picture 2" descr="תוצאת תמונה עבור ‪exclamation marks images‬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212" y="1349276"/>
            <a:ext cx="856638" cy="75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43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98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49808"/>
            <a:ext cx="12192000" cy="0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06917" y="91803"/>
            <a:ext cx="1084752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629DD1"/>
              </a:buClr>
              <a:buSzTx/>
              <a:buFontTx/>
              <a:buNone/>
              <a:tabLst/>
              <a:defRPr sz="1862" b="0" i="0" u="none" strike="noStrike" kern="1200" cap="all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he-IL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נתונים למעונות בישראל</a:t>
            </a: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he-IL" sz="3200" b="1" i="0" u="none" strike="noStrike" kern="1200" cap="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מהמחקר</a:t>
            </a:r>
            <a:endParaRPr kumimoji="0" lang="he-IL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76451" y="750278"/>
            <a:ext cx="6740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8987">
              <a:defRPr/>
            </a:pPr>
            <a:r>
              <a:rPr lang="he-IL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רקע הילדים במסגרות</a:t>
            </a:r>
            <a:endParaRPr lang="en-US" sz="32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11"/>
          <p:cNvSpPr>
            <a:spLocks/>
          </p:cNvSpPr>
          <p:nvPr/>
        </p:nvSpPr>
        <p:spPr bwMode="auto">
          <a:xfrm>
            <a:off x="706917" y="2193659"/>
            <a:ext cx="4267200" cy="3117850"/>
          </a:xfrm>
          <a:custGeom>
            <a:avLst/>
            <a:gdLst>
              <a:gd name="T0" fmla="*/ 2688 w 5377"/>
              <a:gd name="T1" fmla="*/ 0 h 3928"/>
              <a:gd name="T2" fmla="*/ 2688 w 5377"/>
              <a:gd name="T3" fmla="*/ 0 h 3928"/>
              <a:gd name="T4" fmla="*/ 3786 w 5377"/>
              <a:gd name="T5" fmla="*/ 1490 h 3928"/>
              <a:gd name="T6" fmla="*/ 3392 w 5377"/>
              <a:gd name="T7" fmla="*/ 1490 h 3928"/>
              <a:gd name="T8" fmla="*/ 3392 w 5377"/>
              <a:gd name="T9" fmla="*/ 2310 h 3928"/>
              <a:gd name="T10" fmla="*/ 4279 w 5377"/>
              <a:gd name="T11" fmla="*/ 1105 h 3928"/>
              <a:gd name="T12" fmla="*/ 5377 w 5377"/>
              <a:gd name="T13" fmla="*/ 2595 h 3928"/>
              <a:gd name="T14" fmla="*/ 4984 w 5377"/>
              <a:gd name="T15" fmla="*/ 2595 h 3928"/>
              <a:gd name="T16" fmla="*/ 4984 w 5377"/>
              <a:gd name="T17" fmla="*/ 3434 h 3928"/>
              <a:gd name="T18" fmla="*/ 4984 w 5377"/>
              <a:gd name="T19" fmla="*/ 3434 h 3928"/>
              <a:gd name="T20" fmla="*/ 5191 w 5377"/>
              <a:gd name="T21" fmla="*/ 3928 h 3928"/>
              <a:gd name="T22" fmla="*/ 3783 w 5377"/>
              <a:gd name="T23" fmla="*/ 3928 h 3928"/>
              <a:gd name="T24" fmla="*/ 3575 w 5377"/>
              <a:gd name="T25" fmla="*/ 3434 h 3928"/>
              <a:gd name="T26" fmla="*/ 3575 w 5377"/>
              <a:gd name="T27" fmla="*/ 3434 h 3928"/>
              <a:gd name="T28" fmla="*/ 3575 w 5377"/>
              <a:gd name="T29" fmla="*/ 2595 h 3928"/>
              <a:gd name="T30" fmla="*/ 3392 w 5377"/>
              <a:gd name="T31" fmla="*/ 2595 h 3928"/>
              <a:gd name="T32" fmla="*/ 3392 w 5377"/>
              <a:gd name="T33" fmla="*/ 3928 h 3928"/>
              <a:gd name="T34" fmla="*/ 1985 w 5377"/>
              <a:gd name="T35" fmla="*/ 3928 h 3928"/>
              <a:gd name="T36" fmla="*/ 1985 w 5377"/>
              <a:gd name="T37" fmla="*/ 2595 h 3928"/>
              <a:gd name="T38" fmla="*/ 1801 w 5377"/>
              <a:gd name="T39" fmla="*/ 2595 h 3928"/>
              <a:gd name="T40" fmla="*/ 1801 w 5377"/>
              <a:gd name="T41" fmla="*/ 3434 h 3928"/>
              <a:gd name="T42" fmla="*/ 1801 w 5377"/>
              <a:gd name="T43" fmla="*/ 3434 h 3928"/>
              <a:gd name="T44" fmla="*/ 1594 w 5377"/>
              <a:gd name="T45" fmla="*/ 3928 h 3928"/>
              <a:gd name="T46" fmla="*/ 188 w 5377"/>
              <a:gd name="T47" fmla="*/ 3928 h 3928"/>
              <a:gd name="T48" fmla="*/ 395 w 5377"/>
              <a:gd name="T49" fmla="*/ 3434 h 3928"/>
              <a:gd name="T50" fmla="*/ 395 w 5377"/>
              <a:gd name="T51" fmla="*/ 3434 h 3928"/>
              <a:gd name="T52" fmla="*/ 395 w 5377"/>
              <a:gd name="T53" fmla="*/ 2595 h 3928"/>
              <a:gd name="T54" fmla="*/ 0 w 5377"/>
              <a:gd name="T55" fmla="*/ 2595 h 3928"/>
              <a:gd name="T56" fmla="*/ 1098 w 5377"/>
              <a:gd name="T57" fmla="*/ 1105 h 3928"/>
              <a:gd name="T58" fmla="*/ 1985 w 5377"/>
              <a:gd name="T59" fmla="*/ 2310 h 3928"/>
              <a:gd name="T60" fmla="*/ 1985 w 5377"/>
              <a:gd name="T61" fmla="*/ 1490 h 3928"/>
              <a:gd name="T62" fmla="*/ 1591 w 5377"/>
              <a:gd name="T63" fmla="*/ 1490 h 3928"/>
              <a:gd name="T64" fmla="*/ 2688 w 5377"/>
              <a:gd name="T65" fmla="*/ 0 h 3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377" h="3928">
                <a:moveTo>
                  <a:pt x="2688" y="0"/>
                </a:moveTo>
                <a:lnTo>
                  <a:pt x="2688" y="0"/>
                </a:lnTo>
                <a:lnTo>
                  <a:pt x="3786" y="1490"/>
                </a:lnTo>
                <a:lnTo>
                  <a:pt x="3392" y="1490"/>
                </a:lnTo>
                <a:lnTo>
                  <a:pt x="3392" y="2310"/>
                </a:lnTo>
                <a:lnTo>
                  <a:pt x="4279" y="1105"/>
                </a:lnTo>
                <a:lnTo>
                  <a:pt x="5377" y="2595"/>
                </a:lnTo>
                <a:lnTo>
                  <a:pt x="4984" y="2595"/>
                </a:lnTo>
                <a:lnTo>
                  <a:pt x="4984" y="3434"/>
                </a:lnTo>
                <a:lnTo>
                  <a:pt x="4984" y="3434"/>
                </a:lnTo>
                <a:lnTo>
                  <a:pt x="5191" y="3928"/>
                </a:lnTo>
                <a:lnTo>
                  <a:pt x="3783" y="3928"/>
                </a:lnTo>
                <a:lnTo>
                  <a:pt x="3575" y="3434"/>
                </a:lnTo>
                <a:lnTo>
                  <a:pt x="3575" y="3434"/>
                </a:lnTo>
                <a:lnTo>
                  <a:pt x="3575" y="2595"/>
                </a:lnTo>
                <a:lnTo>
                  <a:pt x="3392" y="2595"/>
                </a:lnTo>
                <a:lnTo>
                  <a:pt x="3392" y="3928"/>
                </a:lnTo>
                <a:lnTo>
                  <a:pt x="1985" y="3928"/>
                </a:lnTo>
                <a:lnTo>
                  <a:pt x="1985" y="2595"/>
                </a:lnTo>
                <a:lnTo>
                  <a:pt x="1801" y="2595"/>
                </a:lnTo>
                <a:lnTo>
                  <a:pt x="1801" y="3434"/>
                </a:lnTo>
                <a:lnTo>
                  <a:pt x="1801" y="3434"/>
                </a:lnTo>
                <a:lnTo>
                  <a:pt x="1594" y="3928"/>
                </a:lnTo>
                <a:lnTo>
                  <a:pt x="188" y="3928"/>
                </a:lnTo>
                <a:lnTo>
                  <a:pt x="395" y="3434"/>
                </a:lnTo>
                <a:lnTo>
                  <a:pt x="395" y="3434"/>
                </a:lnTo>
                <a:lnTo>
                  <a:pt x="395" y="2595"/>
                </a:lnTo>
                <a:lnTo>
                  <a:pt x="0" y="2595"/>
                </a:lnTo>
                <a:lnTo>
                  <a:pt x="1098" y="1105"/>
                </a:lnTo>
                <a:lnTo>
                  <a:pt x="1985" y="2310"/>
                </a:lnTo>
                <a:lnTo>
                  <a:pt x="1985" y="1490"/>
                </a:lnTo>
                <a:lnTo>
                  <a:pt x="1591" y="1490"/>
                </a:lnTo>
                <a:lnTo>
                  <a:pt x="2688" y="0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65000"/>
                </a:sysClr>
              </a:gs>
              <a:gs pos="50000">
                <a:sysClr val="window" lastClr="FFFFFF">
                  <a:lumMod val="50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54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652908" y="3791926"/>
            <a:ext cx="979054" cy="1469702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7.4%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מהמסגרות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אחוז ילדים גבוה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מרקע נמוך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304381" y="3621917"/>
            <a:ext cx="1094141" cy="1639711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77.5%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מהמסגרות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אחוז ילדים נמוך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מרקע נמוך</a:t>
            </a: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012640" y="3752584"/>
            <a:ext cx="960325" cy="1509044"/>
          </a:xfrm>
          <a:prstGeom prst="roundRect">
            <a:avLst/>
          </a:prstGeom>
          <a:solidFill>
            <a:srgbClr val="A5A5A5">
              <a:lumMod val="60000"/>
              <a:lumOff val="40000"/>
            </a:srgbClr>
          </a:solidFill>
          <a:ln w="25400" cap="flat" cmpd="sng" algn="ctr">
            <a:solidFill>
              <a:srgbClr val="A5A5A5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15.1%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מהמסגרות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אחוז ילדים משמעותי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מרקע נמוך</a:t>
            </a:r>
          </a:p>
        </p:txBody>
      </p:sp>
      <p:sp>
        <p:nvSpPr>
          <p:cNvPr id="37" name="Freeform 10"/>
          <p:cNvSpPr>
            <a:spLocks noEditPoints="1"/>
          </p:cNvSpPr>
          <p:nvPr/>
        </p:nvSpPr>
        <p:spPr bwMode="auto">
          <a:xfrm>
            <a:off x="3692654" y="5461831"/>
            <a:ext cx="1117600" cy="1122363"/>
          </a:xfrm>
          <a:custGeom>
            <a:avLst/>
            <a:gdLst>
              <a:gd name="T0" fmla="*/ 737 w 1408"/>
              <a:gd name="T1" fmla="*/ 346 h 1412"/>
              <a:gd name="T2" fmla="*/ 624 w 1408"/>
              <a:gd name="T3" fmla="*/ 380 h 1412"/>
              <a:gd name="T4" fmla="*/ 533 w 1408"/>
              <a:gd name="T5" fmla="*/ 445 h 1412"/>
              <a:gd name="T6" fmla="*/ 467 w 1408"/>
              <a:gd name="T7" fmla="*/ 536 h 1412"/>
              <a:gd name="T8" fmla="*/ 434 w 1408"/>
              <a:gd name="T9" fmla="*/ 649 h 1412"/>
              <a:gd name="T10" fmla="*/ 434 w 1408"/>
              <a:gd name="T11" fmla="*/ 778 h 1412"/>
              <a:gd name="T12" fmla="*/ 464 w 1408"/>
              <a:gd name="T13" fmla="*/ 887 h 1412"/>
              <a:gd name="T14" fmla="*/ 525 w 1408"/>
              <a:gd name="T15" fmla="*/ 975 h 1412"/>
              <a:gd name="T16" fmla="*/ 611 w 1408"/>
              <a:gd name="T17" fmla="*/ 1038 h 1412"/>
              <a:gd name="T18" fmla="*/ 719 w 1408"/>
              <a:gd name="T19" fmla="*/ 1070 h 1412"/>
              <a:gd name="T20" fmla="*/ 830 w 1408"/>
              <a:gd name="T21" fmla="*/ 1071 h 1412"/>
              <a:gd name="T22" fmla="*/ 913 w 1408"/>
              <a:gd name="T23" fmla="*/ 1059 h 1412"/>
              <a:gd name="T24" fmla="*/ 967 w 1408"/>
              <a:gd name="T25" fmla="*/ 1039 h 1412"/>
              <a:gd name="T26" fmla="*/ 953 w 1408"/>
              <a:gd name="T27" fmla="*/ 931 h 1412"/>
              <a:gd name="T28" fmla="*/ 906 w 1408"/>
              <a:gd name="T29" fmla="*/ 952 h 1412"/>
              <a:gd name="T30" fmla="*/ 837 w 1408"/>
              <a:gd name="T31" fmla="*/ 965 h 1412"/>
              <a:gd name="T32" fmla="*/ 751 w 1408"/>
              <a:gd name="T33" fmla="*/ 963 h 1412"/>
              <a:gd name="T34" fmla="*/ 668 w 1408"/>
              <a:gd name="T35" fmla="*/ 936 h 1412"/>
              <a:gd name="T36" fmla="*/ 607 w 1408"/>
              <a:gd name="T37" fmla="*/ 884 h 1412"/>
              <a:gd name="T38" fmla="*/ 569 w 1408"/>
              <a:gd name="T39" fmla="*/ 808 h 1412"/>
              <a:gd name="T40" fmla="*/ 555 w 1408"/>
              <a:gd name="T41" fmla="*/ 710 h 1412"/>
              <a:gd name="T42" fmla="*/ 569 w 1408"/>
              <a:gd name="T43" fmla="*/ 611 h 1412"/>
              <a:gd name="T44" fmla="*/ 607 w 1408"/>
              <a:gd name="T45" fmla="*/ 533 h 1412"/>
              <a:gd name="T46" fmla="*/ 670 w 1408"/>
              <a:gd name="T47" fmla="*/ 479 h 1412"/>
              <a:gd name="T48" fmla="*/ 754 w 1408"/>
              <a:gd name="T49" fmla="*/ 452 h 1412"/>
              <a:gd name="T50" fmla="*/ 850 w 1408"/>
              <a:gd name="T51" fmla="*/ 450 h 1412"/>
              <a:gd name="T52" fmla="*/ 933 w 1408"/>
              <a:gd name="T53" fmla="*/ 474 h 1412"/>
              <a:gd name="T54" fmla="*/ 980 w 1408"/>
              <a:gd name="T55" fmla="*/ 380 h 1412"/>
              <a:gd name="T56" fmla="*/ 958 w 1408"/>
              <a:gd name="T57" fmla="*/ 368 h 1412"/>
              <a:gd name="T58" fmla="*/ 916 w 1408"/>
              <a:gd name="T59" fmla="*/ 354 h 1412"/>
              <a:gd name="T60" fmla="*/ 845 w 1408"/>
              <a:gd name="T61" fmla="*/ 342 h 1412"/>
              <a:gd name="T62" fmla="*/ 0 w 1408"/>
              <a:gd name="T63" fmla="*/ 0 h 1412"/>
              <a:gd name="T64" fmla="*/ 1408 w 1408"/>
              <a:gd name="T65" fmla="*/ 3 h 1412"/>
              <a:gd name="T66" fmla="*/ 1408 w 1408"/>
              <a:gd name="T67" fmla="*/ 1412 h 1412"/>
              <a:gd name="T68" fmla="*/ 2 w 1408"/>
              <a:gd name="T69" fmla="*/ 3 h 1412"/>
              <a:gd name="T70" fmla="*/ 0 w 1408"/>
              <a:gd name="T71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08" h="1412">
                <a:moveTo>
                  <a:pt x="800" y="341"/>
                </a:moveTo>
                <a:lnTo>
                  <a:pt x="737" y="346"/>
                </a:lnTo>
                <a:lnTo>
                  <a:pt x="678" y="359"/>
                </a:lnTo>
                <a:lnTo>
                  <a:pt x="624" y="380"/>
                </a:lnTo>
                <a:lnTo>
                  <a:pt x="575" y="410"/>
                </a:lnTo>
                <a:lnTo>
                  <a:pt x="533" y="445"/>
                </a:lnTo>
                <a:lnTo>
                  <a:pt x="496" y="488"/>
                </a:lnTo>
                <a:lnTo>
                  <a:pt x="467" y="536"/>
                </a:lnTo>
                <a:lnTo>
                  <a:pt x="447" y="590"/>
                </a:lnTo>
                <a:lnTo>
                  <a:pt x="434" y="649"/>
                </a:lnTo>
                <a:lnTo>
                  <a:pt x="429" y="714"/>
                </a:lnTo>
                <a:lnTo>
                  <a:pt x="434" y="778"/>
                </a:lnTo>
                <a:lnTo>
                  <a:pt x="445" y="835"/>
                </a:lnTo>
                <a:lnTo>
                  <a:pt x="464" y="887"/>
                </a:lnTo>
                <a:lnTo>
                  <a:pt x="491" y="935"/>
                </a:lnTo>
                <a:lnTo>
                  <a:pt x="525" y="975"/>
                </a:lnTo>
                <a:lnTo>
                  <a:pt x="565" y="1011"/>
                </a:lnTo>
                <a:lnTo>
                  <a:pt x="611" y="1038"/>
                </a:lnTo>
                <a:lnTo>
                  <a:pt x="661" y="1058"/>
                </a:lnTo>
                <a:lnTo>
                  <a:pt x="719" y="1070"/>
                </a:lnTo>
                <a:lnTo>
                  <a:pt x="781" y="1073"/>
                </a:lnTo>
                <a:lnTo>
                  <a:pt x="830" y="1071"/>
                </a:lnTo>
                <a:lnTo>
                  <a:pt x="874" y="1066"/>
                </a:lnTo>
                <a:lnTo>
                  <a:pt x="913" y="1059"/>
                </a:lnTo>
                <a:lnTo>
                  <a:pt x="943" y="1049"/>
                </a:lnTo>
                <a:lnTo>
                  <a:pt x="967" y="1039"/>
                </a:lnTo>
                <a:lnTo>
                  <a:pt x="980" y="1034"/>
                </a:lnTo>
                <a:lnTo>
                  <a:pt x="953" y="931"/>
                </a:lnTo>
                <a:lnTo>
                  <a:pt x="935" y="940"/>
                </a:lnTo>
                <a:lnTo>
                  <a:pt x="906" y="952"/>
                </a:lnTo>
                <a:lnTo>
                  <a:pt x="872" y="960"/>
                </a:lnTo>
                <a:lnTo>
                  <a:pt x="837" y="965"/>
                </a:lnTo>
                <a:lnTo>
                  <a:pt x="798" y="967"/>
                </a:lnTo>
                <a:lnTo>
                  <a:pt x="751" y="963"/>
                </a:lnTo>
                <a:lnTo>
                  <a:pt x="707" y="953"/>
                </a:lnTo>
                <a:lnTo>
                  <a:pt x="668" y="936"/>
                </a:lnTo>
                <a:lnTo>
                  <a:pt x="634" y="913"/>
                </a:lnTo>
                <a:lnTo>
                  <a:pt x="607" y="884"/>
                </a:lnTo>
                <a:lnTo>
                  <a:pt x="584" y="849"/>
                </a:lnTo>
                <a:lnTo>
                  <a:pt x="569" y="808"/>
                </a:lnTo>
                <a:lnTo>
                  <a:pt x="558" y="763"/>
                </a:lnTo>
                <a:lnTo>
                  <a:pt x="555" y="710"/>
                </a:lnTo>
                <a:lnTo>
                  <a:pt x="558" y="658"/>
                </a:lnTo>
                <a:lnTo>
                  <a:pt x="569" y="611"/>
                </a:lnTo>
                <a:lnTo>
                  <a:pt x="585" y="570"/>
                </a:lnTo>
                <a:lnTo>
                  <a:pt x="607" y="533"/>
                </a:lnTo>
                <a:lnTo>
                  <a:pt x="636" y="503"/>
                </a:lnTo>
                <a:lnTo>
                  <a:pt x="670" y="479"/>
                </a:lnTo>
                <a:lnTo>
                  <a:pt x="709" y="462"/>
                </a:lnTo>
                <a:lnTo>
                  <a:pt x="754" y="452"/>
                </a:lnTo>
                <a:lnTo>
                  <a:pt x="803" y="449"/>
                </a:lnTo>
                <a:lnTo>
                  <a:pt x="850" y="450"/>
                </a:lnTo>
                <a:lnTo>
                  <a:pt x="894" y="461"/>
                </a:lnTo>
                <a:lnTo>
                  <a:pt x="933" y="474"/>
                </a:lnTo>
                <a:lnTo>
                  <a:pt x="950" y="482"/>
                </a:lnTo>
                <a:lnTo>
                  <a:pt x="980" y="380"/>
                </a:lnTo>
                <a:lnTo>
                  <a:pt x="968" y="373"/>
                </a:lnTo>
                <a:lnTo>
                  <a:pt x="958" y="368"/>
                </a:lnTo>
                <a:lnTo>
                  <a:pt x="940" y="361"/>
                </a:lnTo>
                <a:lnTo>
                  <a:pt x="916" y="354"/>
                </a:lnTo>
                <a:lnTo>
                  <a:pt x="884" y="347"/>
                </a:lnTo>
                <a:lnTo>
                  <a:pt x="845" y="342"/>
                </a:lnTo>
                <a:lnTo>
                  <a:pt x="800" y="341"/>
                </a:lnTo>
                <a:close/>
                <a:moveTo>
                  <a:pt x="0" y="0"/>
                </a:moveTo>
                <a:lnTo>
                  <a:pt x="1407" y="0"/>
                </a:lnTo>
                <a:lnTo>
                  <a:pt x="1408" y="3"/>
                </a:lnTo>
                <a:lnTo>
                  <a:pt x="1408" y="3"/>
                </a:lnTo>
                <a:lnTo>
                  <a:pt x="1408" y="1412"/>
                </a:lnTo>
                <a:lnTo>
                  <a:pt x="2" y="1412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close/>
              </a:path>
            </a:pathLst>
          </a:custGeom>
          <a:solidFill>
            <a:srgbClr val="E35A3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38" name="Picture 37" descr="תוצאת תמונה עבור ‪exclamation mark icon‬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26" y="5682839"/>
            <a:ext cx="628855" cy="68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Freeform 12"/>
          <p:cNvSpPr>
            <a:spLocks noEditPoints="1"/>
          </p:cNvSpPr>
          <p:nvPr/>
        </p:nvSpPr>
        <p:spPr bwMode="auto">
          <a:xfrm>
            <a:off x="2282509" y="5461831"/>
            <a:ext cx="1116013" cy="1122363"/>
          </a:xfrm>
          <a:custGeom>
            <a:avLst/>
            <a:gdLst>
              <a:gd name="T0" fmla="*/ 649 w 1407"/>
              <a:gd name="T1" fmla="*/ 346 h 1412"/>
              <a:gd name="T2" fmla="*/ 606 w 1407"/>
              <a:gd name="T3" fmla="*/ 347 h 1412"/>
              <a:gd name="T4" fmla="*/ 562 w 1407"/>
              <a:gd name="T5" fmla="*/ 349 h 1412"/>
              <a:gd name="T6" fmla="*/ 521 w 1407"/>
              <a:gd name="T7" fmla="*/ 354 h 1412"/>
              <a:gd name="T8" fmla="*/ 486 w 1407"/>
              <a:gd name="T9" fmla="*/ 361 h 1412"/>
              <a:gd name="T10" fmla="*/ 474 w 1407"/>
              <a:gd name="T11" fmla="*/ 363 h 1412"/>
              <a:gd name="T12" fmla="*/ 474 w 1407"/>
              <a:gd name="T13" fmla="*/ 1058 h 1412"/>
              <a:gd name="T14" fmla="*/ 488 w 1407"/>
              <a:gd name="T15" fmla="*/ 1061 h 1412"/>
              <a:gd name="T16" fmla="*/ 509 w 1407"/>
              <a:gd name="T17" fmla="*/ 1063 h 1412"/>
              <a:gd name="T18" fmla="*/ 540 w 1407"/>
              <a:gd name="T19" fmla="*/ 1066 h 1412"/>
              <a:gd name="T20" fmla="*/ 579 w 1407"/>
              <a:gd name="T21" fmla="*/ 1068 h 1412"/>
              <a:gd name="T22" fmla="*/ 626 w 1407"/>
              <a:gd name="T23" fmla="*/ 1068 h 1412"/>
              <a:gd name="T24" fmla="*/ 680 w 1407"/>
              <a:gd name="T25" fmla="*/ 1066 h 1412"/>
              <a:gd name="T26" fmla="*/ 730 w 1407"/>
              <a:gd name="T27" fmla="*/ 1061 h 1412"/>
              <a:gd name="T28" fmla="*/ 773 w 1407"/>
              <a:gd name="T29" fmla="*/ 1051 h 1412"/>
              <a:gd name="T30" fmla="*/ 811 w 1407"/>
              <a:gd name="T31" fmla="*/ 1039 h 1412"/>
              <a:gd name="T32" fmla="*/ 843 w 1407"/>
              <a:gd name="T33" fmla="*/ 1021 h 1412"/>
              <a:gd name="T34" fmla="*/ 872 w 1407"/>
              <a:gd name="T35" fmla="*/ 1000 h 1412"/>
              <a:gd name="T36" fmla="*/ 899 w 1407"/>
              <a:gd name="T37" fmla="*/ 968 h 1412"/>
              <a:gd name="T38" fmla="*/ 919 w 1407"/>
              <a:gd name="T39" fmla="*/ 933 h 1412"/>
              <a:gd name="T40" fmla="*/ 929 w 1407"/>
              <a:gd name="T41" fmla="*/ 894 h 1412"/>
              <a:gd name="T42" fmla="*/ 934 w 1407"/>
              <a:gd name="T43" fmla="*/ 852 h 1412"/>
              <a:gd name="T44" fmla="*/ 931 w 1407"/>
              <a:gd name="T45" fmla="*/ 817 h 1412"/>
              <a:gd name="T46" fmla="*/ 921 w 1407"/>
              <a:gd name="T47" fmla="*/ 783 h 1412"/>
              <a:gd name="T48" fmla="*/ 907 w 1407"/>
              <a:gd name="T49" fmla="*/ 756 h 1412"/>
              <a:gd name="T50" fmla="*/ 889 w 1407"/>
              <a:gd name="T51" fmla="*/ 730 h 1412"/>
              <a:gd name="T52" fmla="*/ 869 w 1407"/>
              <a:gd name="T53" fmla="*/ 710 h 1412"/>
              <a:gd name="T54" fmla="*/ 845 w 1407"/>
              <a:gd name="T55" fmla="*/ 693 h 1412"/>
              <a:gd name="T56" fmla="*/ 820 w 1407"/>
              <a:gd name="T57" fmla="*/ 680 h 1412"/>
              <a:gd name="T58" fmla="*/ 850 w 1407"/>
              <a:gd name="T59" fmla="*/ 658 h 1412"/>
              <a:gd name="T60" fmla="*/ 875 w 1407"/>
              <a:gd name="T61" fmla="*/ 631 h 1412"/>
              <a:gd name="T62" fmla="*/ 894 w 1407"/>
              <a:gd name="T63" fmla="*/ 601 h 1412"/>
              <a:gd name="T64" fmla="*/ 906 w 1407"/>
              <a:gd name="T65" fmla="*/ 567 h 1412"/>
              <a:gd name="T66" fmla="*/ 909 w 1407"/>
              <a:gd name="T67" fmla="*/ 531 h 1412"/>
              <a:gd name="T68" fmla="*/ 906 w 1407"/>
              <a:gd name="T69" fmla="*/ 491 h 1412"/>
              <a:gd name="T70" fmla="*/ 892 w 1407"/>
              <a:gd name="T71" fmla="*/ 455 h 1412"/>
              <a:gd name="T72" fmla="*/ 874 w 1407"/>
              <a:gd name="T73" fmla="*/ 425 h 1412"/>
              <a:gd name="T74" fmla="*/ 847 w 1407"/>
              <a:gd name="T75" fmla="*/ 400 h 1412"/>
              <a:gd name="T76" fmla="*/ 818 w 1407"/>
              <a:gd name="T77" fmla="*/ 380 h 1412"/>
              <a:gd name="T78" fmla="*/ 784 w 1407"/>
              <a:gd name="T79" fmla="*/ 364 h 1412"/>
              <a:gd name="T80" fmla="*/ 746 w 1407"/>
              <a:gd name="T81" fmla="*/ 354 h 1412"/>
              <a:gd name="T82" fmla="*/ 702 w 1407"/>
              <a:gd name="T83" fmla="*/ 347 h 1412"/>
              <a:gd name="T84" fmla="*/ 649 w 1407"/>
              <a:gd name="T85" fmla="*/ 346 h 1412"/>
              <a:gd name="T86" fmla="*/ 0 w 1407"/>
              <a:gd name="T87" fmla="*/ 0 h 1412"/>
              <a:gd name="T88" fmla="*/ 1407 w 1407"/>
              <a:gd name="T89" fmla="*/ 0 h 1412"/>
              <a:gd name="T90" fmla="*/ 1407 w 1407"/>
              <a:gd name="T91" fmla="*/ 1412 h 1412"/>
              <a:gd name="T92" fmla="*/ 0 w 1407"/>
              <a:gd name="T93" fmla="*/ 1412 h 1412"/>
              <a:gd name="T94" fmla="*/ 0 w 1407"/>
              <a:gd name="T95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07" h="1412">
                <a:moveTo>
                  <a:pt x="649" y="346"/>
                </a:moveTo>
                <a:lnTo>
                  <a:pt x="606" y="347"/>
                </a:lnTo>
                <a:lnTo>
                  <a:pt x="562" y="349"/>
                </a:lnTo>
                <a:lnTo>
                  <a:pt x="521" y="354"/>
                </a:lnTo>
                <a:lnTo>
                  <a:pt x="486" y="361"/>
                </a:lnTo>
                <a:lnTo>
                  <a:pt x="474" y="363"/>
                </a:lnTo>
                <a:lnTo>
                  <a:pt x="474" y="1058"/>
                </a:lnTo>
                <a:lnTo>
                  <a:pt x="488" y="1061"/>
                </a:lnTo>
                <a:lnTo>
                  <a:pt x="509" y="1063"/>
                </a:lnTo>
                <a:lnTo>
                  <a:pt x="540" y="1066"/>
                </a:lnTo>
                <a:lnTo>
                  <a:pt x="579" y="1068"/>
                </a:lnTo>
                <a:lnTo>
                  <a:pt x="626" y="1068"/>
                </a:lnTo>
                <a:lnTo>
                  <a:pt x="680" y="1066"/>
                </a:lnTo>
                <a:lnTo>
                  <a:pt x="730" y="1061"/>
                </a:lnTo>
                <a:lnTo>
                  <a:pt x="773" y="1051"/>
                </a:lnTo>
                <a:lnTo>
                  <a:pt x="811" y="1039"/>
                </a:lnTo>
                <a:lnTo>
                  <a:pt x="843" y="1021"/>
                </a:lnTo>
                <a:lnTo>
                  <a:pt x="872" y="1000"/>
                </a:lnTo>
                <a:lnTo>
                  <a:pt x="899" y="968"/>
                </a:lnTo>
                <a:lnTo>
                  <a:pt x="919" y="933"/>
                </a:lnTo>
                <a:lnTo>
                  <a:pt x="929" y="894"/>
                </a:lnTo>
                <a:lnTo>
                  <a:pt x="934" y="852"/>
                </a:lnTo>
                <a:lnTo>
                  <a:pt x="931" y="817"/>
                </a:lnTo>
                <a:lnTo>
                  <a:pt x="921" y="783"/>
                </a:lnTo>
                <a:lnTo>
                  <a:pt x="907" y="756"/>
                </a:lnTo>
                <a:lnTo>
                  <a:pt x="889" y="730"/>
                </a:lnTo>
                <a:lnTo>
                  <a:pt x="869" y="710"/>
                </a:lnTo>
                <a:lnTo>
                  <a:pt x="845" y="693"/>
                </a:lnTo>
                <a:lnTo>
                  <a:pt x="820" y="680"/>
                </a:lnTo>
                <a:lnTo>
                  <a:pt x="850" y="658"/>
                </a:lnTo>
                <a:lnTo>
                  <a:pt x="875" y="631"/>
                </a:lnTo>
                <a:lnTo>
                  <a:pt x="894" y="601"/>
                </a:lnTo>
                <a:lnTo>
                  <a:pt x="906" y="567"/>
                </a:lnTo>
                <a:lnTo>
                  <a:pt x="909" y="531"/>
                </a:lnTo>
                <a:lnTo>
                  <a:pt x="906" y="491"/>
                </a:lnTo>
                <a:lnTo>
                  <a:pt x="892" y="455"/>
                </a:lnTo>
                <a:lnTo>
                  <a:pt x="874" y="425"/>
                </a:lnTo>
                <a:lnTo>
                  <a:pt x="847" y="400"/>
                </a:lnTo>
                <a:lnTo>
                  <a:pt x="818" y="380"/>
                </a:lnTo>
                <a:lnTo>
                  <a:pt x="784" y="364"/>
                </a:lnTo>
                <a:lnTo>
                  <a:pt x="746" y="354"/>
                </a:lnTo>
                <a:lnTo>
                  <a:pt x="702" y="347"/>
                </a:lnTo>
                <a:lnTo>
                  <a:pt x="649" y="346"/>
                </a:lnTo>
                <a:close/>
                <a:moveTo>
                  <a:pt x="0" y="0"/>
                </a:moveTo>
                <a:lnTo>
                  <a:pt x="1407" y="0"/>
                </a:lnTo>
                <a:lnTo>
                  <a:pt x="1407" y="1412"/>
                </a:lnTo>
                <a:lnTo>
                  <a:pt x="0" y="1412"/>
                </a:lnTo>
                <a:lnTo>
                  <a:pt x="0" y="0"/>
                </a:lnTo>
                <a:close/>
              </a:path>
            </a:pathLst>
          </a:custGeom>
          <a:solidFill>
            <a:srgbClr val="5FB7A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40" name="Picture 39" descr="תוצאת תמונה עבור ‪exclamation mark icon‬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646" y="5617778"/>
            <a:ext cx="793737" cy="810467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41" name="Freeform 9"/>
          <p:cNvSpPr>
            <a:spLocks noEditPoints="1"/>
          </p:cNvSpPr>
          <p:nvPr/>
        </p:nvSpPr>
        <p:spPr bwMode="auto">
          <a:xfrm>
            <a:off x="918948" y="5461829"/>
            <a:ext cx="1119188" cy="1122363"/>
          </a:xfrm>
          <a:custGeom>
            <a:avLst/>
            <a:gdLst>
              <a:gd name="T0" fmla="*/ 640 w 1410"/>
              <a:gd name="T1" fmla="*/ 351 h 1412"/>
              <a:gd name="T2" fmla="*/ 398 w 1410"/>
              <a:gd name="T3" fmla="*/ 1063 h 1412"/>
              <a:gd name="T4" fmla="*/ 523 w 1410"/>
              <a:gd name="T5" fmla="*/ 1063 h 1412"/>
              <a:gd name="T6" fmla="*/ 594 w 1410"/>
              <a:gd name="T7" fmla="*/ 850 h 1412"/>
              <a:gd name="T8" fmla="*/ 810 w 1410"/>
              <a:gd name="T9" fmla="*/ 850 h 1412"/>
              <a:gd name="T10" fmla="*/ 882 w 1410"/>
              <a:gd name="T11" fmla="*/ 1063 h 1412"/>
              <a:gd name="T12" fmla="*/ 1012 w 1410"/>
              <a:gd name="T13" fmla="*/ 1063 h 1412"/>
              <a:gd name="T14" fmla="*/ 769 w 1410"/>
              <a:gd name="T15" fmla="*/ 351 h 1412"/>
              <a:gd name="T16" fmla="*/ 640 w 1410"/>
              <a:gd name="T17" fmla="*/ 351 h 1412"/>
              <a:gd name="T18" fmla="*/ 2 w 1410"/>
              <a:gd name="T19" fmla="*/ 0 h 1412"/>
              <a:gd name="T20" fmla="*/ 1410 w 1410"/>
              <a:gd name="T21" fmla="*/ 0 h 1412"/>
              <a:gd name="T22" fmla="*/ 1409 w 1410"/>
              <a:gd name="T23" fmla="*/ 3 h 1412"/>
              <a:gd name="T24" fmla="*/ 1409 w 1410"/>
              <a:gd name="T25" fmla="*/ 3 h 1412"/>
              <a:gd name="T26" fmla="*/ 1409 w 1410"/>
              <a:gd name="T27" fmla="*/ 1412 h 1412"/>
              <a:gd name="T28" fmla="*/ 0 w 1410"/>
              <a:gd name="T29" fmla="*/ 1412 h 1412"/>
              <a:gd name="T30" fmla="*/ 0 w 1410"/>
              <a:gd name="T31" fmla="*/ 3 h 1412"/>
              <a:gd name="T32" fmla="*/ 0 w 1410"/>
              <a:gd name="T33" fmla="*/ 3 h 1412"/>
              <a:gd name="T34" fmla="*/ 2 w 1410"/>
              <a:gd name="T35" fmla="*/ 0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0" h="1412">
                <a:moveTo>
                  <a:pt x="640" y="351"/>
                </a:moveTo>
                <a:lnTo>
                  <a:pt x="398" y="1063"/>
                </a:lnTo>
                <a:lnTo>
                  <a:pt x="523" y="1063"/>
                </a:lnTo>
                <a:lnTo>
                  <a:pt x="594" y="850"/>
                </a:lnTo>
                <a:lnTo>
                  <a:pt x="810" y="850"/>
                </a:lnTo>
                <a:lnTo>
                  <a:pt x="882" y="1063"/>
                </a:lnTo>
                <a:lnTo>
                  <a:pt x="1012" y="1063"/>
                </a:lnTo>
                <a:lnTo>
                  <a:pt x="769" y="351"/>
                </a:lnTo>
                <a:lnTo>
                  <a:pt x="640" y="351"/>
                </a:lnTo>
                <a:close/>
                <a:moveTo>
                  <a:pt x="2" y="0"/>
                </a:moveTo>
                <a:lnTo>
                  <a:pt x="1410" y="0"/>
                </a:lnTo>
                <a:lnTo>
                  <a:pt x="1409" y="3"/>
                </a:lnTo>
                <a:lnTo>
                  <a:pt x="1409" y="3"/>
                </a:lnTo>
                <a:lnTo>
                  <a:pt x="1409" y="1412"/>
                </a:lnTo>
                <a:lnTo>
                  <a:pt x="0" y="1412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close/>
              </a:path>
            </a:pathLst>
          </a:custGeom>
          <a:solidFill>
            <a:srgbClr val="3081A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42" name="Picture 41" descr="תוצאת תמונה עבור ‪exclamation mark icon‬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114" y="5682839"/>
            <a:ext cx="628855" cy="68034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Rectangle 42"/>
          <p:cNvSpPr/>
          <p:nvPr/>
        </p:nvSpPr>
        <p:spPr>
          <a:xfrm>
            <a:off x="6321581" y="2703805"/>
            <a:ext cx="1008185" cy="937847"/>
          </a:xfrm>
          <a:prstGeom prst="rect">
            <a:avLst/>
          </a:prstGeom>
          <a:solidFill>
            <a:srgbClr val="3081A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15% </a:t>
            </a:r>
          </a:p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המסגרות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72077" y="2684070"/>
            <a:ext cx="37823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8987" rtl="1">
              <a:defRPr/>
            </a:pPr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ריכוז ילדים משמעותי מרקע נמוך</a:t>
            </a:r>
          </a:p>
          <a:p>
            <a:pPr algn="r" defTabSz="1218987" rtl="1">
              <a:defRPr/>
            </a:pPr>
            <a:r>
              <a:rPr lang="he-IL" sz="1400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11%</a:t>
            </a:r>
            <a:r>
              <a:rPr lang="he-IL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-30% מהילדים</a:t>
            </a:r>
          </a:p>
          <a:p>
            <a:pPr algn="r" defTabSz="1218987" rtl="1">
              <a:defRPr/>
            </a:pPr>
            <a:r>
              <a:rPr lang="he-IL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מרקע סוציו-אקונומי נמוך</a:t>
            </a: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ב 15% מהמסגרות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21581" y="4007657"/>
            <a:ext cx="1008185" cy="937847"/>
          </a:xfrm>
          <a:prstGeom prst="rect">
            <a:avLst/>
          </a:prstGeom>
          <a:solidFill>
            <a:srgbClr val="5FB7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רוב</a:t>
            </a: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המסגרות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72076" y="4007657"/>
            <a:ext cx="37823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8987" rtl="1">
              <a:defRPr/>
            </a:pPr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רוב המסגרות</a:t>
            </a:r>
            <a:endParaRPr lang="en-US" sz="1600" b="1" cap="all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1218987" rtl="1">
              <a:defRPr/>
            </a:pPr>
            <a:r>
              <a:rPr lang="he-IL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77.5% מהמסגרות מכילות פחות מ 10% ילדים</a:t>
            </a:r>
          </a:p>
          <a:p>
            <a:pPr algn="r" defTabSz="1218987" rtl="1">
              <a:defRPr/>
            </a:pPr>
            <a:r>
              <a:rPr lang="he-IL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מרקע סוציו-אקונומי נמוך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21580" y="5311509"/>
            <a:ext cx="1008185" cy="937847"/>
          </a:xfrm>
          <a:prstGeom prst="rect">
            <a:avLst/>
          </a:prstGeom>
          <a:solidFill>
            <a:srgbClr val="E35A3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יחס הפוך!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72076" y="5311509"/>
            <a:ext cx="37823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8987" rtl="1">
              <a:defRPr/>
            </a:pPr>
            <a:r>
              <a:rPr lang="he-IL" sz="1600" b="1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ריכוז ילדים גבוה מאוד מרקע נמוך</a:t>
            </a:r>
          </a:p>
          <a:p>
            <a:pPr algn="r" defTabSz="1218987" rtl="1">
              <a:defRPr/>
            </a:pPr>
            <a:r>
              <a:rPr lang="he-IL" sz="1400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7.4% מהמעונות מכילים 30% או יותר של ילדים</a:t>
            </a:r>
          </a:p>
          <a:p>
            <a:pPr algn="r" defTabSz="1218987" rtl="1">
              <a:defRPr/>
            </a:pPr>
            <a:r>
              <a:rPr lang="he-IL" sz="1400" cap="all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</a:rPr>
              <a:t>מרקע סוציו-אקונומי נמוך</a:t>
            </a:r>
            <a:endParaRPr lang="en-US" sz="1400" cap="all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980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vie Background by Slidesgo">
  <a:themeElements>
    <a:clrScheme name="Simple Light">
      <a:dk1>
        <a:srgbClr val="F5EBDC"/>
      </a:dk1>
      <a:lt1>
        <a:srgbClr val="FFFFFF"/>
      </a:lt1>
      <a:dk2>
        <a:srgbClr val="432918"/>
      </a:dk2>
      <a:lt2>
        <a:srgbClr val="000000"/>
      </a:lt2>
      <a:accent1>
        <a:srgbClr val="432918"/>
      </a:accent1>
      <a:accent2>
        <a:srgbClr val="EB5E68"/>
      </a:accent2>
      <a:accent3>
        <a:srgbClr val="17B1BF"/>
      </a:accent3>
      <a:accent4>
        <a:srgbClr val="F6B804"/>
      </a:accent4>
      <a:accent5>
        <a:srgbClr val="926037"/>
      </a:accent5>
      <a:accent6>
        <a:srgbClr val="C7C6C6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t1">
  <a:themeElements>
    <a:clrScheme name="IndustryTempla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t1" id="{EA358B15-A4F4-4FE9-B727-2021881EF4B3}" vid="{93F1B2C2-BB11-4361-9FB8-C5EC6448040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936ADC78E5854DBF1AD5BB7CF6FA4F" ma:contentTypeVersion="7" ma:contentTypeDescription="Create a new document." ma:contentTypeScope="" ma:versionID="3a9f9a913a5a5a201da57ca7ef63558b">
  <xsd:schema xmlns:xsd="http://www.w3.org/2001/XMLSchema" xmlns:xs="http://www.w3.org/2001/XMLSchema" xmlns:p="http://schemas.microsoft.com/office/2006/metadata/properties" xmlns:ns3="759888a8-8cb7-4a4c-8fac-cfeb858cf2fd" targetNamespace="http://schemas.microsoft.com/office/2006/metadata/properties" ma:root="true" ma:fieldsID="16c7c46bc4c98a44dec7a3c0ca38c6f4" ns3:_="">
    <xsd:import namespace="759888a8-8cb7-4a4c-8fac-cfeb858cf2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888a8-8cb7-4a4c-8fac-cfeb858cf2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547DBB-9564-4023-8E66-3E7E78308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A58D71-8B53-4690-A45A-2F2302BA5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9888a8-8cb7-4a4c-8fac-cfeb858cf2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B049DD-1F02-4EA9-A00A-6AEAE65D2F0F}">
  <ds:schemaRefs>
    <ds:schemaRef ds:uri="http://purl.org/dc/dcmitype/"/>
    <ds:schemaRef ds:uri="http://schemas.microsoft.com/office/infopath/2007/PartnerControls"/>
    <ds:schemaRef ds:uri="759888a8-8cb7-4a4c-8fac-cfeb858cf2f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1270</Words>
  <Application>Microsoft Office PowerPoint</Application>
  <PresentationFormat>Widescreen</PresentationFormat>
  <Paragraphs>286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</vt:lpstr>
      <vt:lpstr>Bangers</vt:lpstr>
      <vt:lpstr>Calibri</vt:lpstr>
      <vt:lpstr>Calibri Light</vt:lpstr>
      <vt:lpstr>Livvic</vt:lpstr>
      <vt:lpstr>Maitree</vt:lpstr>
      <vt:lpstr>Maitree Medium</vt:lpstr>
      <vt:lpstr>Roboto Condensed Light</vt:lpstr>
      <vt:lpstr>Segoe UI Semilight</vt:lpstr>
      <vt:lpstr>Wingdings</vt:lpstr>
      <vt:lpstr>Wingdings 2</vt:lpstr>
      <vt:lpstr>1_Office Theme</vt:lpstr>
      <vt:lpstr>Movie Background by Slidesgo</vt:lpstr>
      <vt:lpstr>Themet1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אחריות לאיכות המסגרת</vt:lpstr>
    </vt:vector>
  </TitlesOfParts>
  <Company>JDC in Israel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Ben-David-Gerassi</dc:creator>
  <cp:lastModifiedBy>Noa Ben-David-Gerassi</cp:lastModifiedBy>
  <cp:revision>85</cp:revision>
  <dcterms:created xsi:type="dcterms:W3CDTF">2019-12-07T19:15:39Z</dcterms:created>
  <dcterms:modified xsi:type="dcterms:W3CDTF">2022-04-05T10:37:43Z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0x0101000E936ADC78E5854DBF1AD5BB7CF6FA4F</vt:lpwstr>
  </property>
  <property fmtid="{D5CDD505-2E9C-101B-9397-08002B2CF9AE}" pid="3" name="_AdHocReviewCycleID">
    <vt:i4>609727162</vt:i4>
  </property>
  <property fmtid="{D5CDD505-2E9C-101B-9397-08002B2CF9AE}" pid="4" name="_NewReviewCycle">
    <vt:lpwstr/>
  </property>
  <property fmtid="{D5CDD505-2E9C-101B-9397-08002B2CF9AE}" pid="5" name="_EmailSubject">
    <vt:lpwstr>Copy of מחקר טאליס הבין לאומי להוראה וללמידה במסגרות הגיל הרך דוח תקציר ומצגת ינואר 2020 טבלת קטלוג מידע ספריית הג'וינט (version 1).xlsb.xlsx</vt:lpwstr>
  </property>
  <property fmtid="{D5CDD505-2E9C-101B-9397-08002B2CF9AE}" pid="6" name="_AuthorEmail">
    <vt:lpwstr>NoaBdg@jdc.org</vt:lpwstr>
  </property>
  <property fmtid="{D5CDD505-2E9C-101B-9397-08002B2CF9AE}" pid="7" name="_AuthorEmailDisplayName">
    <vt:lpwstr>Noa Ben-David-Gerassi</vt:lpwstr>
  </property>
</Properties>
</file>